
<file path=[Content_Types].xml><?xml version="1.0" encoding="utf-8"?>
<Types xmlns="http://schemas.openxmlformats.org/package/2006/content-types">
  <Default Extension="bin" ContentType="application/vnd.openxmlformats-officedocument.oleObject"/>
  <Default Extension="emf" ContentType="image/x-emf"/>
  <Default Extension="jfif" ContentType="image/jpeg"/>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4"/>
  </p:notesMasterIdLst>
  <p:handoutMasterIdLst>
    <p:handoutMasterId r:id="rId15"/>
  </p:handoutMasterIdLst>
  <p:sldIdLst>
    <p:sldId id="256" r:id="rId2"/>
    <p:sldId id="277" r:id="rId3"/>
    <p:sldId id="265" r:id="rId4"/>
    <p:sldId id="266" r:id="rId5"/>
    <p:sldId id="267" r:id="rId6"/>
    <p:sldId id="274" r:id="rId7"/>
    <p:sldId id="268" r:id="rId8"/>
    <p:sldId id="270" r:id="rId9"/>
    <p:sldId id="271" r:id="rId10"/>
    <p:sldId id="272" r:id="rId11"/>
    <p:sldId id="276" r:id="rId12"/>
    <p:sldId id="273" r:id="rId13"/>
  </p:sldIdLst>
  <p:sldSz cx="12192000" cy="6858000"/>
  <p:notesSz cx="6858000" cy="9144000"/>
  <p:custDataLst>
    <p:tags r:id="rId16"/>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26" userDrawn="1">
          <p15:clr>
            <a:srgbClr val="A4A3A4"/>
          </p15:clr>
        </p15:guide>
        <p15:guide id="2" pos="302"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ph Hübner" initials="CH" lastIdx="2" clrIdx="0"/>
  <p:cmAuthor id="2" name="Poppinga, Ole-Tjaden" initials="PO" lastIdx="19" clrIdx="1">
    <p:extLst>
      <p:ext uri="{19B8F6BF-5375-455C-9EA6-DF929625EA0E}">
        <p15:presenceInfo xmlns:p15="http://schemas.microsoft.com/office/powerpoint/2012/main" userId="S::oletjadenpoppi@fiege.com::e0ecbd78-ce99-42fe-946d-157bc77ea7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4360"/>
    <a:srgbClr val="D9D9D9"/>
    <a:srgbClr val="091428"/>
    <a:srgbClr val="B8A3ED"/>
    <a:srgbClr val="0C0301"/>
    <a:srgbClr val="F13216"/>
    <a:srgbClr val="0E2435"/>
    <a:srgbClr val="E46A7B"/>
    <a:srgbClr val="FEF5F3"/>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13" autoAdjust="0"/>
    <p:restoredTop sz="94347" autoAdjust="0"/>
  </p:normalViewPr>
  <p:slideViewPr>
    <p:cSldViewPr snapToObjects="1">
      <p:cViewPr varScale="1">
        <p:scale>
          <a:sx n="81" d="100"/>
          <a:sy n="81" d="100"/>
        </p:scale>
        <p:origin x="782" y="48"/>
      </p:cViewPr>
      <p:guideLst>
        <p:guide orient="horz" pos="3226"/>
        <p:guide pos="302"/>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3864"/>
    </p:cViewPr>
  </p:sorterViewPr>
  <p:notesViewPr>
    <p:cSldViewPr snapToObjects="1">
      <p:cViewPr varScale="1">
        <p:scale>
          <a:sx n="62" d="100"/>
          <a:sy n="62" d="100"/>
        </p:scale>
        <p:origin x="3226" y="6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9-15T20:56:58.557" idx="2">
    <p:pos x="29" y="822"/>
    <p:text>Beispiel: Arno Arnold (50), Paketzusteller in Berlin Charlottenburg, seit 15 Jahren als Paketzusteller aktiv.</p:text>
    <p:extLst>
      <p:ext uri="{C676402C-5697-4E1C-873F-D02D1690AC5C}">
        <p15:threadingInfo xmlns:p15="http://schemas.microsoft.com/office/powerpoint/2012/main" timeZoneBias="-120"/>
      </p:ext>
    </p:extLst>
  </p:cm>
  <p:cm authorId="2" dt="2020-09-15T20:57:19.212" idx="3">
    <p:pos x="3759" y="862"/>
    <p:text>Beispiel: Auslieferung von bis zu 300 mittelgroßen Paketen am Tag (10-14Uhr) sowie Eintragung von jeder nicht-erfolgten Zustellung ins System.</p:text>
    <p:extLst>
      <p:ext uri="{C676402C-5697-4E1C-873F-D02D1690AC5C}">
        <p15:threadingInfo xmlns:p15="http://schemas.microsoft.com/office/powerpoint/2012/main" timeZoneBias="-120"/>
      </p:ext>
    </p:extLst>
  </p:cm>
  <p:cm authorId="2" dt="2020-09-15T20:57:44.767" idx="4">
    <p:pos x="3707" y="1932"/>
    <p:text>Beispiel: Zwischen 10 und 14 Uhr sind viele Kunden von Arno nicht zuhause, sodass viele seiner Pakete nicht zugestellt und beim Nachbarn abgegeben werden. Die jeweilige manuelle Erfassung davon kostet Arno 1-2 Minuten und damit bis zu 45 Minuten am Tag.</p:text>
    <p:extLst>
      <p:ext uri="{C676402C-5697-4E1C-873F-D02D1690AC5C}">
        <p15:threadingInfo xmlns:p15="http://schemas.microsoft.com/office/powerpoint/2012/main" timeZoneBias="-120"/>
      </p:ext>
    </p:extLst>
  </p:cm>
  <p:cm authorId="2" dt="2020-09-15T20:58:10.371" idx="5">
    <p:pos x="3713" y="2983"/>
    <p:text>Beispiel: Als langjähriger Paketzusteller kennt Arno viele Anwohner persönlich. Diese Beziehung ist ihm bei der Arbeit wichtig und möchte sie auch aufrechterhalten.</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0-09-15T20:58:43.089" idx="6">
    <p:pos x="4" y="875"/>
    <p:text>Beispiel: Die manuelle Eintragungen von Nicht-Zustellungen wird durch eine Bilderkennungs-Software ersetzt, welche in sein Buchungsgerät integriert wird. Durch den Scan des Paket-Codes werden alle relevanten Informationen zur separaten Paketabholung automatisch an ihn versandt.</p:text>
    <p:extLst>
      <p:ext uri="{C676402C-5697-4E1C-873F-D02D1690AC5C}">
        <p15:threadingInfo xmlns:p15="http://schemas.microsoft.com/office/powerpoint/2012/main" timeZoneBias="-120"/>
      </p:ext>
    </p:extLst>
  </p:cm>
  <p:cm authorId="2" dt="2020-09-15T20:58:53.544" idx="7">
    <p:pos x="23" y="2529"/>
    <p:text>Beispiel: Bilderkennung zum Scan der Paketinformationen, integrierte Anbindung zu Kundeninformationen und automatisiertem Email-Versand.</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0-09-16T12:24:37.869" idx="16">
    <p:pos x="11" y="870"/>
    <p:text>Beispiel:
- Alleinstellungsmerkmal durch die Nähe von FIEGE zu Auslieferern
- Bislang keine Lösung am Markt
- Software-Lizensierung möglich</p:text>
    <p:extLst>
      <p:ext uri="{C676402C-5697-4E1C-873F-D02D1690AC5C}">
        <p15:threadingInfo xmlns:p15="http://schemas.microsoft.com/office/powerpoint/2012/main" timeZoneBias="-120"/>
      </p:ext>
    </p:extLst>
  </p:cm>
  <p:cm authorId="2" dt="2020-09-16T12:26:02.846" idx="17">
    <p:pos x="13" y="2486"/>
    <p:text>Beispiel:
- viele Möglichkeiten für Tests und direktes Feedback
- Direkter Mehrwert für den Kunden</p:text>
    <p:extLst>
      <p:ext uri="{C676402C-5697-4E1C-873F-D02D1690AC5C}">
        <p15:threadingInfo xmlns:p15="http://schemas.microsoft.com/office/powerpoint/2012/main" timeZoneBias="-120"/>
      </p:ext>
    </p:extLst>
  </p:cm>
  <p:cm authorId="2" dt="2020-09-16T12:27:01.550" idx="18">
    <p:pos x="5153" y="871"/>
    <p:text>Beispiel:
- Detaillierung von Software notwendig
- Prozess noch ungenau definiert</p:text>
    <p:extLst>
      <p:ext uri="{C676402C-5697-4E1C-873F-D02D1690AC5C}">
        <p15:threadingInfo xmlns:p15="http://schemas.microsoft.com/office/powerpoint/2012/main" timeZoneBias="-120"/>
      </p:ext>
    </p:extLst>
  </p:cm>
  <p:cm authorId="2" dt="2020-09-16T12:28:08.541" idx="19">
    <p:pos x="4749" y="2524"/>
    <p:text>Beispiel:
- technische Umsetzung erfordert spezifisches Knowhow
- lange Test-Phasen</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0-09-15T20:59:15.721" idx="8">
    <p:pos x="83" y="805"/>
    <p:text>Beispiel:
A) 1.000€ jährlich. pro Paketzusteller Last Mile
B) 750€ jährlich. pro Paketzusteller in mittelgroßen Städten 
C) 500€ jährlich. pro Paketzusteller in ländlichen Regionen 
Quelle: Interview mit Persona Arno Arnold</p:text>
    <p:extLst>
      <p:ext uri="{C676402C-5697-4E1C-873F-D02D1690AC5C}">
        <p15:threadingInfo xmlns:p15="http://schemas.microsoft.com/office/powerpoint/2012/main" timeZoneBias="-120"/>
      </p:ext>
    </p:extLst>
  </p:cm>
  <p:cm authorId="2" dt="2020-09-15T20:59:27.411" idx="9">
    <p:pos x="83" y="1928"/>
    <p:text>Beispiel:
A) 1.000€ jährlich. pro Paketzusteller Last Mile
B) 750€ jährlich. pro Paketzusteller in mittelgroßen Städten 
C) 500€ jährlich. pro Paketzusteller in ländlichen Regionen 
Quelle: Interview mit Persona Arno Arnold</p:text>
    <p:extLst>
      <p:ext uri="{C676402C-5697-4E1C-873F-D02D1690AC5C}">
        <p15:threadingInfo xmlns:p15="http://schemas.microsoft.com/office/powerpoint/2012/main" timeZoneBias="-120"/>
      </p:ext>
    </p:extLst>
  </p:cm>
  <p:cm authorId="2" dt="2020-09-15T20:59:48.497" idx="10">
    <p:pos x="4392" y="812"/>
    <p:text>Beispielrechnung:
15.000 Kundengruppe A) x 1.000€ = 15.000.000€ 
10.000 Kundengruppe B) x 750€ = 7.5000.000€
20.000 Kundengruppe C) x 500€ = 10.000.000€
= 32.5M€ Gesamtmarkt</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20-09-15T21:00:10.634" idx="11">
    <p:pos x="3517" y="688"/>
    <p:text>Beispiele:
Paket-Scanner Zebra Technology
KoamTec Scanner
DataLogic Powerscan</p:text>
    <p:extLst>
      <p:ext uri="{C676402C-5697-4E1C-873F-D02D1690AC5C}">
        <p15:threadingInfo xmlns:p15="http://schemas.microsoft.com/office/powerpoint/2012/main" timeZoneBias="-120"/>
      </p:ext>
    </p:extLst>
  </p:cm>
  <p:cm authorId="2" dt="2020-09-15T21:00:26.479" idx="12">
    <p:pos x="3561" y="2008"/>
    <p:text>Automatisierte Bilderkennung und integrierte Datenweiterleitung benötigt keine manuelle Bedienung des Scan-Gerätes im Vergleich zur Konkurrenz.</p:text>
    <p:extLst>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20-09-16T12:23:52.531" idx="13">
    <p:pos x="61" y="834"/>
    <p:text>Beispiel:
Gibt es Compliance-Vorschriften, die für die automatische Datenverarbeitung des Paketzustellers relevant sind?
Gibt es bereits eine Bilderkennungs-Software bei FIEGE?
Gibt es Zugang zu relevanten Kundensegmenten?</p:text>
    <p:extLst>
      <p:ext uri="{C676402C-5697-4E1C-873F-D02D1690AC5C}">
        <p15:threadingInfo xmlns:p15="http://schemas.microsoft.com/office/powerpoint/2012/main" timeZoneBias="-120"/>
      </p:ext>
    </p:extLst>
  </p:cm>
  <p:cm authorId="2" dt="2020-09-16T12:23:55.683" idx="14">
    <p:pos x="2580" y="794"/>
    <p:text>Beispiel:
Bilderkennung-Algorithmus für Paketanwendungen und Kundendatenintegration.</p:text>
    <p:extLst>
      <p:ext uri="{C676402C-5697-4E1C-873F-D02D1690AC5C}">
        <p15:threadingInfo xmlns:p15="http://schemas.microsoft.com/office/powerpoint/2012/main" timeZoneBias="-120"/>
      </p:ext>
    </p:extLst>
  </p:cm>
  <p:cm authorId="2" dt="2020-09-16T12:24:16.129" idx="15">
    <p:pos x="5070" y="775"/>
    <p:text>Beispiel: Harry Matschulat, Geschäftsführer Parcel&amp;More GmbH</p:text>
    <p:extLst>
      <p:ext uri="{C676402C-5697-4E1C-873F-D02D1690AC5C}">
        <p15:threadingInfo xmlns:p15="http://schemas.microsoft.com/office/powerpoint/2012/main" timeZoneBias="-12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087555-511D-2148-9586-B3B352E04903}" type="datetimeFigureOut">
              <a:rPr lang="de-DE" smtClean="0"/>
              <a:t>17.09.2020</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3ED359-00DA-604D-8E16-BD4A1AA37788}" type="slidenum">
              <a:rPr lang="de-DE" smtClean="0"/>
              <a:t>‹Nr.›</a:t>
            </a:fld>
            <a:endParaRPr lang="de-DE"/>
          </a:p>
        </p:txBody>
      </p:sp>
    </p:spTree>
    <p:extLst>
      <p:ext uri="{BB962C8B-B14F-4D97-AF65-F5344CB8AC3E}">
        <p14:creationId xmlns:p14="http://schemas.microsoft.com/office/powerpoint/2010/main" val="70489886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DBEA24-C299-1D42-8C04-6D482AE59EE1}" type="datetimeFigureOut">
              <a:rPr lang="de-DE" smtClean="0"/>
              <a:t>17.09.2020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0ADBB0-D6DF-EC4B-9CCB-EE7529E02712}" type="slidenum">
              <a:rPr lang="de-DE" smtClean="0"/>
              <a:t>‹Nr.›</a:t>
            </a:fld>
            <a:endParaRPr lang="de-DE"/>
          </a:p>
        </p:txBody>
      </p:sp>
    </p:spTree>
    <p:extLst>
      <p:ext uri="{BB962C8B-B14F-4D97-AF65-F5344CB8AC3E}">
        <p14:creationId xmlns:p14="http://schemas.microsoft.com/office/powerpoint/2010/main" val="66815167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17" name="Grafik 16" descr="Ein Bild, das Rauch, Zug, Dampf, draußen enthält.&#10;&#10;Automatisch generierte Beschreibung">
            <a:extLst>
              <a:ext uri="{FF2B5EF4-FFF2-40B4-BE49-F238E27FC236}">
                <a16:creationId xmlns:a16="http://schemas.microsoft.com/office/drawing/2014/main" id="{36DC6084-B533-4681-A868-5023344B7A00}"/>
              </a:ext>
            </a:extLst>
          </p:cNvPr>
          <p:cNvPicPr>
            <a:picLocks noChangeAspect="1"/>
          </p:cNvPicPr>
          <p:nvPr userDrawn="1"/>
        </p:nvPicPr>
        <p:blipFill rotWithShape="1">
          <a:blip r:embed="rId2" cstate="email">
            <a:duotone>
              <a:prstClr val="black"/>
              <a:srgbClr val="244360">
                <a:tint val="45000"/>
                <a:satMod val="400000"/>
              </a:srgbClr>
            </a:duotone>
            <a:extLst>
              <a:ext uri="{28A0092B-C50C-407E-A947-70E740481C1C}">
                <a14:useLocalDpi xmlns:a14="http://schemas.microsoft.com/office/drawing/2010/main"/>
              </a:ext>
            </a:extLst>
          </a:blip>
          <a:srcRect/>
          <a:stretch/>
        </p:blipFill>
        <p:spPr>
          <a:xfrm>
            <a:off x="-6565" y="-13908"/>
            <a:ext cx="6264175" cy="6858000"/>
          </a:xfrm>
          <a:prstGeom prst="rect">
            <a:avLst/>
          </a:prstGeom>
        </p:spPr>
      </p:pic>
      <p:sp>
        <p:nvSpPr>
          <p:cNvPr id="2" name="Blende_Titelwabe">
            <a:extLst>
              <a:ext uri="{FF2B5EF4-FFF2-40B4-BE49-F238E27FC236}">
                <a16:creationId xmlns:a16="http://schemas.microsoft.com/office/drawing/2014/main" id="{18CF7097-C855-4E28-85F9-D2F458EC3E5B}"/>
              </a:ext>
            </a:extLst>
          </p:cNvPr>
          <p:cNvSpPr/>
          <p:nvPr userDrawn="1"/>
        </p:nvSpPr>
        <p:spPr bwMode="gray">
          <a:xfrm>
            <a:off x="4096298" y="0"/>
            <a:ext cx="4324817" cy="6858000"/>
          </a:xfrm>
          <a:prstGeom prst="chevron">
            <a:avLst>
              <a:gd name="adj" fmla="val 45070"/>
            </a:avLst>
          </a:prstGeom>
          <a:solidFill>
            <a:srgbClr val="FFFFFF"/>
          </a:solidFill>
          <a:ln w="9525" cap="flat" cmpd="sng" algn="ctr">
            <a:solidFill>
              <a:srgbClr val="FFFFFF"/>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a:solidFill>
                <a:srgbClr val="000000"/>
              </a:solidFill>
            </a:endParaRPr>
          </a:p>
        </p:txBody>
      </p:sp>
      <p:sp>
        <p:nvSpPr>
          <p:cNvPr id="8" name="Balken">
            <a:extLst>
              <a:ext uri="{FF2B5EF4-FFF2-40B4-BE49-F238E27FC236}">
                <a16:creationId xmlns:a16="http://schemas.microsoft.com/office/drawing/2014/main" id="{32F030D5-A374-4678-A67D-BAF76D8AA785}"/>
              </a:ext>
            </a:extLst>
          </p:cNvPr>
          <p:cNvSpPr/>
          <p:nvPr userDrawn="1"/>
        </p:nvSpPr>
        <p:spPr>
          <a:xfrm>
            <a:off x="6816079" y="3789040"/>
            <a:ext cx="1224000" cy="72000"/>
          </a:xfrm>
          <a:prstGeom prst="rect">
            <a:avLst/>
          </a:prstGeom>
          <a:solidFill>
            <a:srgbClr val="F13216"/>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4" name="Titel 3">
            <a:extLst>
              <a:ext uri="{FF2B5EF4-FFF2-40B4-BE49-F238E27FC236}">
                <a16:creationId xmlns:a16="http://schemas.microsoft.com/office/drawing/2014/main" id="{CC41562D-3B4A-4C58-AFA8-F1B6008CB322}"/>
              </a:ext>
            </a:extLst>
          </p:cNvPr>
          <p:cNvSpPr>
            <a:spLocks noGrp="1"/>
          </p:cNvSpPr>
          <p:nvPr>
            <p:ph type="title" hasCustomPrompt="1"/>
          </p:nvPr>
        </p:nvSpPr>
        <p:spPr>
          <a:xfrm>
            <a:off x="6816080" y="1952836"/>
            <a:ext cx="4824537" cy="1800200"/>
          </a:xfrm>
          <a:prstGeom prst="rect">
            <a:avLst/>
          </a:prstGeom>
        </p:spPr>
        <p:txBody>
          <a:bodyPr wrap="square" lIns="0">
            <a:noAutofit/>
          </a:bodyPr>
          <a:lstStyle>
            <a:lvl1pPr>
              <a:defRPr sz="4000">
                <a:solidFill>
                  <a:srgbClr val="0E2435"/>
                </a:solidFill>
                <a:latin typeface="Code Bold" panose="020B0604020202020204" pitchFamily="50" charset="0"/>
              </a:defRPr>
            </a:lvl1pPr>
          </a:lstStyle>
          <a:p>
            <a:r>
              <a:rPr lang="en-GB" dirty="0"/>
              <a:t>Presentation title</a:t>
            </a:r>
          </a:p>
        </p:txBody>
      </p:sp>
      <p:sp>
        <p:nvSpPr>
          <p:cNvPr id="10" name="Textplatzhalter 21">
            <a:extLst>
              <a:ext uri="{FF2B5EF4-FFF2-40B4-BE49-F238E27FC236}">
                <a16:creationId xmlns:a16="http://schemas.microsoft.com/office/drawing/2014/main" id="{5A9ED430-5701-4162-805E-6D18E990DCB5}"/>
              </a:ext>
            </a:extLst>
          </p:cNvPr>
          <p:cNvSpPr>
            <a:spLocks noGrp="1"/>
          </p:cNvSpPr>
          <p:nvPr>
            <p:ph type="body" sz="quarter" idx="10" hasCustomPrompt="1"/>
          </p:nvPr>
        </p:nvSpPr>
        <p:spPr>
          <a:xfrm>
            <a:off x="6816079" y="4041068"/>
            <a:ext cx="4824537" cy="756084"/>
          </a:xfrm>
          <a:prstGeom prst="rect">
            <a:avLst/>
          </a:prstGeom>
        </p:spPr>
        <p:txBody>
          <a:bodyPr lIns="0" tIns="0" rIns="0" bIns="0">
            <a:noAutofit/>
          </a:bodyPr>
          <a:lstStyle>
            <a:lvl1pPr marL="0" indent="0">
              <a:spcBef>
                <a:spcPts val="300"/>
              </a:spcBef>
              <a:spcAft>
                <a:spcPts val="0"/>
              </a:spcAft>
              <a:buFontTx/>
              <a:buNone/>
              <a:defRPr sz="1400" b="0">
                <a:solidFill>
                  <a:srgbClr val="0E2435"/>
                </a:solidFill>
                <a:latin typeface="Code "/>
              </a:defRPr>
            </a:lvl1pPr>
          </a:lstStyle>
          <a:p>
            <a:pPr lvl="0"/>
            <a:r>
              <a:rPr lang="en-GB" dirty="0"/>
              <a:t>City, date</a:t>
            </a:r>
          </a:p>
          <a:p>
            <a:pPr lvl="0"/>
            <a:r>
              <a:rPr lang="en-GB" dirty="0"/>
              <a:t>Name</a:t>
            </a:r>
          </a:p>
        </p:txBody>
      </p:sp>
    </p:spTree>
    <p:extLst>
      <p:ext uri="{BB962C8B-B14F-4D97-AF65-F5344CB8AC3E}">
        <p14:creationId xmlns:p14="http://schemas.microsoft.com/office/powerpoint/2010/main" val="189806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95879FCD-D52E-4875-8EEF-42F82357BA86}"/>
              </a:ext>
            </a:extLst>
          </p:cNvPr>
          <p:cNvSpPr/>
          <p:nvPr userDrawn="1"/>
        </p:nvSpPr>
        <p:spPr bwMode="gray">
          <a:xfrm>
            <a:off x="335360" y="692696"/>
            <a:ext cx="1224136" cy="180060"/>
          </a:xfrm>
          <a:prstGeom prst="rect">
            <a:avLst/>
          </a:prstGeom>
          <a:solidFill>
            <a:srgbClr val="FFFFFF"/>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a:solidFill>
                <a:srgbClr val="000000"/>
              </a:solidFill>
            </a:endParaRPr>
          </a:p>
        </p:txBody>
      </p:sp>
      <p:sp>
        <p:nvSpPr>
          <p:cNvPr id="2" name="Titel 1">
            <a:extLst>
              <a:ext uri="{FF2B5EF4-FFF2-40B4-BE49-F238E27FC236}">
                <a16:creationId xmlns:a16="http://schemas.microsoft.com/office/drawing/2014/main" id="{A45579C2-B10B-408F-8884-753C728ECC62}"/>
              </a:ext>
            </a:extLst>
          </p:cNvPr>
          <p:cNvSpPr>
            <a:spLocks noGrp="1"/>
          </p:cNvSpPr>
          <p:nvPr>
            <p:ph type="title" hasCustomPrompt="1"/>
          </p:nvPr>
        </p:nvSpPr>
        <p:spPr>
          <a:xfrm>
            <a:off x="5771964" y="260696"/>
            <a:ext cx="4572508" cy="432000"/>
          </a:xfrm>
          <a:prstGeom prst="rect">
            <a:avLst/>
          </a:prstGeom>
        </p:spPr>
        <p:txBody>
          <a:bodyPr lIns="0">
            <a:noAutofit/>
          </a:bodyPr>
          <a:lstStyle>
            <a:lvl1pPr>
              <a:defRPr b="0">
                <a:solidFill>
                  <a:schemeClr val="tx1"/>
                </a:solidFill>
                <a:latin typeface="Code Bold" panose="020B0604020202020204" pitchFamily="50" charset="0"/>
              </a:defRPr>
            </a:lvl1pPr>
          </a:lstStyle>
          <a:p>
            <a:r>
              <a:rPr lang="en-GB" dirty="0"/>
              <a:t>Headline</a:t>
            </a:r>
          </a:p>
        </p:txBody>
      </p:sp>
      <p:sp>
        <p:nvSpPr>
          <p:cNvPr id="4" name="Textplatzhalter 3">
            <a:extLst>
              <a:ext uri="{FF2B5EF4-FFF2-40B4-BE49-F238E27FC236}">
                <a16:creationId xmlns:a16="http://schemas.microsoft.com/office/drawing/2014/main" id="{8F7C14B3-EC8E-4213-B733-0229B9F52926}"/>
              </a:ext>
            </a:extLst>
          </p:cNvPr>
          <p:cNvSpPr>
            <a:spLocks noGrp="1"/>
          </p:cNvSpPr>
          <p:nvPr>
            <p:ph idx="1" hasCustomPrompt="1"/>
          </p:nvPr>
        </p:nvSpPr>
        <p:spPr>
          <a:xfrm>
            <a:off x="5771964" y="1376772"/>
            <a:ext cx="5868653" cy="4968553"/>
          </a:xfrm>
          <a:prstGeom prst="rect">
            <a:avLst/>
          </a:prstGeom>
        </p:spPr>
        <p:txBody>
          <a:bodyPr vert="horz" lIns="0" tIns="0" rIns="0" bIns="0" rtlCol="0">
            <a:noAutofit/>
          </a:bodyPr>
          <a:lstStyle>
            <a:lvl1pPr>
              <a:defRPr>
                <a:latin typeface="Code"/>
              </a:defRPr>
            </a:lvl1pPr>
            <a:lvl2pPr>
              <a:defRPr>
                <a:latin typeface="Code"/>
              </a:defRPr>
            </a:lvl2pPr>
            <a:lvl3pPr>
              <a:defRPr>
                <a:latin typeface="Code"/>
              </a:defRPr>
            </a:lvl3pPr>
            <a:lvl4pPr>
              <a:defRPr>
                <a:latin typeface="Code"/>
              </a:defRPr>
            </a:lvl4pPr>
            <a:lvl5pPr>
              <a:defRPr>
                <a:latin typeface="Code"/>
              </a:defRPr>
            </a:lvl5pPr>
          </a:lstStyle>
          <a:p>
            <a:pPr lvl="0"/>
            <a:r>
              <a:rPr lang="en-GB" dirty="0"/>
              <a:t>Master text first level</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ubtitle">
            <a:extLst>
              <a:ext uri="{FF2B5EF4-FFF2-40B4-BE49-F238E27FC236}">
                <a16:creationId xmlns:a16="http://schemas.microsoft.com/office/drawing/2014/main" id="{205A35BD-605A-4F87-A5C0-527D3D8B27AB}"/>
              </a:ext>
            </a:extLst>
          </p:cNvPr>
          <p:cNvSpPr>
            <a:spLocks noGrp="1"/>
          </p:cNvSpPr>
          <p:nvPr>
            <p:ph type="body" sz="quarter" idx="11" hasCustomPrompt="1"/>
          </p:nvPr>
        </p:nvSpPr>
        <p:spPr>
          <a:xfrm>
            <a:off x="5771964" y="872756"/>
            <a:ext cx="4561163" cy="252000"/>
          </a:xfrm>
        </p:spPr>
        <p:txBody>
          <a:bodyPr lIns="0" tIns="0" rIns="0" bIns="0"/>
          <a:lstStyle>
            <a:lvl1pPr marL="0" indent="0">
              <a:buNone/>
              <a:defRPr sz="1800">
                <a:solidFill>
                  <a:srgbClr val="FF0000"/>
                </a:solidFill>
              </a:defRPr>
            </a:lvl1pPr>
          </a:lstStyle>
          <a:p>
            <a:pPr lvl="0"/>
            <a:r>
              <a:rPr lang="en-GB" dirty="0"/>
              <a:t>Subline</a:t>
            </a:r>
          </a:p>
        </p:txBody>
      </p:sp>
      <p:sp>
        <p:nvSpPr>
          <p:cNvPr id="9" name="Balken">
            <a:extLst>
              <a:ext uri="{FF2B5EF4-FFF2-40B4-BE49-F238E27FC236}">
                <a16:creationId xmlns:a16="http://schemas.microsoft.com/office/drawing/2014/main" id="{319616C4-70C6-4E71-9A32-D093CF17EE9D}"/>
              </a:ext>
            </a:extLst>
          </p:cNvPr>
          <p:cNvSpPr/>
          <p:nvPr userDrawn="1"/>
        </p:nvSpPr>
        <p:spPr>
          <a:xfrm>
            <a:off x="5771964" y="746708"/>
            <a:ext cx="828000" cy="54000"/>
          </a:xfrm>
          <a:prstGeom prst="rect">
            <a:avLst/>
          </a:prstGeom>
          <a:solidFill>
            <a:srgbClr val="F13216"/>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5" name="Fußzeilenplatzhalter 4">
            <a:extLst>
              <a:ext uri="{FF2B5EF4-FFF2-40B4-BE49-F238E27FC236}">
                <a16:creationId xmlns:a16="http://schemas.microsoft.com/office/drawing/2014/main" id="{C4401849-78D5-4E49-88E7-1FFD62611FBF}"/>
              </a:ext>
            </a:extLst>
          </p:cNvPr>
          <p:cNvSpPr>
            <a:spLocks noGrp="1"/>
          </p:cNvSpPr>
          <p:nvPr>
            <p:ph type="ftr" sz="quarter" idx="12"/>
          </p:nvPr>
        </p:nvSpPr>
        <p:spPr>
          <a:xfrm>
            <a:off x="6240463" y="6561348"/>
            <a:ext cx="4968106" cy="216024"/>
          </a:xfrm>
        </p:spPr>
        <p:txBody>
          <a:bodyPr/>
          <a:lstStyle>
            <a:lvl1pPr>
              <a:defRPr/>
            </a:lvl1pPr>
          </a:lstStyle>
          <a:p>
            <a:r>
              <a:rPr lang="en-GB" dirty="0"/>
              <a:t>Footer</a:t>
            </a:r>
          </a:p>
        </p:txBody>
      </p:sp>
      <p:sp>
        <p:nvSpPr>
          <p:cNvPr id="10" name="Bildplatzhalter 9">
            <a:extLst>
              <a:ext uri="{FF2B5EF4-FFF2-40B4-BE49-F238E27FC236}">
                <a16:creationId xmlns:a16="http://schemas.microsoft.com/office/drawing/2014/main" id="{68D80C03-0039-412B-9B8C-870F20B64818}"/>
              </a:ext>
            </a:extLst>
          </p:cNvPr>
          <p:cNvSpPr>
            <a:spLocks noGrp="1"/>
          </p:cNvSpPr>
          <p:nvPr>
            <p:ph type="pic" sz="quarter" idx="13"/>
          </p:nvPr>
        </p:nvSpPr>
        <p:spPr>
          <a:xfrm>
            <a:off x="-14539" y="0"/>
            <a:ext cx="5051425" cy="6858000"/>
          </a:xfrm>
        </p:spPr>
        <p:txBody>
          <a:bodyPr/>
          <a:lstStyle/>
          <a:p>
            <a:endParaRPr lang="de-DE"/>
          </a:p>
        </p:txBody>
      </p:sp>
    </p:spTree>
    <p:extLst>
      <p:ext uri="{BB962C8B-B14F-4D97-AF65-F5344CB8AC3E}">
        <p14:creationId xmlns:p14="http://schemas.microsoft.com/office/powerpoint/2010/main" val="2737677870"/>
      </p:ext>
    </p:extLst>
  </p:cSld>
  <p:clrMapOvr>
    <a:masterClrMapping/>
  </p:clrMapOvr>
  <p:extLst>
    <p:ext uri="{DCECCB84-F9BA-43D5-87BE-67443E8EF086}">
      <p15:sldGuideLst xmlns:p15="http://schemas.microsoft.com/office/powerpoint/2012/main">
        <p15:guide id="1" pos="3636" userDrawn="1">
          <p15:clr>
            <a:srgbClr val="FBAE40"/>
          </p15:clr>
        </p15:guide>
        <p15:guide id="2" pos="318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mpty slide">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DCB0A4F-D625-44CC-8E97-E82C09D8316A}"/>
              </a:ext>
            </a:extLst>
          </p:cNvPr>
          <p:cNvPicPr>
            <a:picLocks noChangeAspect="1"/>
          </p:cNvPicPr>
          <p:nvPr userDrawn="1"/>
        </p:nvPicPr>
        <p:blipFill rotWithShape="1">
          <a:blip r:embed="rId2" cstate="email">
            <a:alphaModFix amt="20000"/>
            <a:extLst>
              <a:ext uri="{BEBA8EAE-BF5A-486C-A8C5-ECC9F3942E4B}">
                <a14:imgProps xmlns:a14="http://schemas.microsoft.com/office/drawing/2010/main">
                  <a14:imgLayer r:embed="rId3">
                    <a14:imgEffect>
                      <a14:backgroundRemoval t="10000" b="90000" l="10000" r="90000">
                        <a14:backgroundMark x1="35185" y1="32850" x2="44753" y2="32850"/>
                        <a14:backgroundMark x1="44753" y1="32850" x2="54475" y2="32850"/>
                        <a14:backgroundMark x1="54475" y1="32850" x2="63580" y2="35145"/>
                        <a14:backgroundMark x1="63580" y1="35145" x2="76543" y2="51691"/>
                        <a14:backgroundMark x1="25617" y1="48551" x2="47994" y2="49155"/>
                        <a14:backgroundMark x1="47994" y1="49155" x2="56019" y2="53382"/>
                        <a14:backgroundMark x1="56019" y1="53382" x2="63580" y2="64251"/>
                      </a14:backgroundRemoval>
                    </a14:imgEffect>
                    <a14:imgEffect>
                      <a14:saturation sat="33000"/>
                    </a14:imgEffect>
                  </a14:imgLayer>
                </a14:imgProps>
              </a:ext>
              <a:ext uri="{28A0092B-C50C-407E-A947-70E740481C1C}">
                <a14:useLocalDpi xmlns:a14="http://schemas.microsoft.com/office/drawing/2010/main"/>
              </a:ext>
            </a:extLst>
          </a:blip>
          <a:srcRect l="9466" t="19244" r="8951" b="21034"/>
          <a:stretch/>
        </p:blipFill>
        <p:spPr>
          <a:xfrm>
            <a:off x="-452674" y="4232902"/>
            <a:ext cx="3803178" cy="3557467"/>
          </a:xfrm>
          <a:prstGeom prst="rect">
            <a:avLst/>
          </a:prstGeom>
        </p:spPr>
      </p:pic>
      <p:pic>
        <p:nvPicPr>
          <p:cNvPr id="3" name="Grafik 2">
            <a:extLst>
              <a:ext uri="{FF2B5EF4-FFF2-40B4-BE49-F238E27FC236}">
                <a16:creationId xmlns:a16="http://schemas.microsoft.com/office/drawing/2014/main" id="{8C95D387-6261-4D18-9F58-3810292AA543}"/>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5610124" y="6514332"/>
            <a:ext cx="971752" cy="224967"/>
          </a:xfrm>
          <a:prstGeom prst="rect">
            <a:avLst/>
          </a:prstGeom>
        </p:spPr>
      </p:pic>
    </p:spTree>
    <p:extLst>
      <p:ext uri="{BB962C8B-B14F-4D97-AF65-F5344CB8AC3E}">
        <p14:creationId xmlns:p14="http://schemas.microsoft.com/office/powerpoint/2010/main" val="402098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Empty slide">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DCB0A4F-D625-44CC-8E97-E82C09D8316A}"/>
              </a:ext>
            </a:extLst>
          </p:cNvPr>
          <p:cNvPicPr>
            <a:picLocks noChangeAspect="1"/>
          </p:cNvPicPr>
          <p:nvPr userDrawn="1"/>
        </p:nvPicPr>
        <p:blipFill rotWithShape="1">
          <a:blip r:embed="rId2" cstate="email">
            <a:alphaModFix amt="20000"/>
            <a:extLst>
              <a:ext uri="{BEBA8EAE-BF5A-486C-A8C5-ECC9F3942E4B}">
                <a14:imgProps xmlns:a14="http://schemas.microsoft.com/office/drawing/2010/main">
                  <a14:imgLayer r:embed="rId3">
                    <a14:imgEffect>
                      <a14:backgroundRemoval t="10000" b="90000" l="10000" r="90000">
                        <a14:backgroundMark x1="35185" y1="32850" x2="44753" y2="32850"/>
                        <a14:backgroundMark x1="44753" y1="32850" x2="54475" y2="32850"/>
                        <a14:backgroundMark x1="54475" y1="32850" x2="63580" y2="35145"/>
                        <a14:backgroundMark x1="63580" y1="35145" x2="76543" y2="51691"/>
                        <a14:backgroundMark x1="25617" y1="48551" x2="47994" y2="49155"/>
                        <a14:backgroundMark x1="47994" y1="49155" x2="56019" y2="53382"/>
                        <a14:backgroundMark x1="56019" y1="53382" x2="63580" y2="64251"/>
                      </a14:backgroundRemoval>
                    </a14:imgEffect>
                    <a14:imgEffect>
                      <a14:saturation sat="33000"/>
                    </a14:imgEffect>
                  </a14:imgLayer>
                </a14:imgProps>
              </a:ext>
              <a:ext uri="{28A0092B-C50C-407E-A947-70E740481C1C}">
                <a14:useLocalDpi xmlns:a14="http://schemas.microsoft.com/office/drawing/2010/main"/>
              </a:ext>
            </a:extLst>
          </a:blip>
          <a:srcRect l="9466" t="19244" r="8951" b="21034"/>
          <a:stretch/>
        </p:blipFill>
        <p:spPr>
          <a:xfrm>
            <a:off x="-452674" y="4232902"/>
            <a:ext cx="3803178" cy="3557467"/>
          </a:xfrm>
          <a:prstGeom prst="rect">
            <a:avLst/>
          </a:prstGeom>
        </p:spPr>
      </p:pic>
    </p:spTree>
    <p:extLst>
      <p:ext uri="{BB962C8B-B14F-4D97-AF65-F5344CB8AC3E}">
        <p14:creationId xmlns:p14="http://schemas.microsoft.com/office/powerpoint/2010/main" val="1917448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9B740C-E477-470B-A94B-7C3DC48A62FF}"/>
              </a:ext>
            </a:extLst>
          </p:cNvPr>
          <p:cNvSpPr>
            <a:spLocks noGrp="1"/>
          </p:cNvSpPr>
          <p:nvPr>
            <p:ph type="title" hasCustomPrompt="1"/>
          </p:nvPr>
        </p:nvSpPr>
        <p:spPr>
          <a:xfrm>
            <a:off x="1919536" y="1916832"/>
            <a:ext cx="4824000" cy="1800000"/>
          </a:xfrm>
          <a:prstGeom prst="rect">
            <a:avLst/>
          </a:prstGeom>
        </p:spPr>
        <p:txBody>
          <a:bodyPr wrap="square" lIns="0" tIns="0" rIns="0" bIns="0" anchor="b">
            <a:noAutofit/>
          </a:bodyPr>
          <a:lstStyle>
            <a:lvl1pPr algn="l">
              <a:defRPr lang="de-DE" sz="3800" b="1" dirty="0">
                <a:solidFill>
                  <a:srgbClr val="0E2435"/>
                </a:solidFill>
                <a:latin typeface="Code Bold" panose="020B0604020202020204" pitchFamily="50" charset="0"/>
              </a:defRPr>
            </a:lvl1pPr>
          </a:lstStyle>
          <a:p>
            <a:pPr marL="0" lvl="0"/>
            <a:r>
              <a:rPr lang="en-GB" dirty="0"/>
              <a:t>chapter</a:t>
            </a:r>
            <a:br>
              <a:rPr lang="en-GB" dirty="0"/>
            </a:br>
            <a:r>
              <a:rPr lang="en-GB" dirty="0"/>
              <a:t>XYZ</a:t>
            </a:r>
          </a:p>
        </p:txBody>
      </p:sp>
      <p:sp>
        <p:nvSpPr>
          <p:cNvPr id="3" name="Fußzeilenplatzhalter 2">
            <a:extLst>
              <a:ext uri="{FF2B5EF4-FFF2-40B4-BE49-F238E27FC236}">
                <a16:creationId xmlns:a16="http://schemas.microsoft.com/office/drawing/2014/main" id="{908740E9-C70B-4331-B754-FDA477024BD0}"/>
              </a:ext>
            </a:extLst>
          </p:cNvPr>
          <p:cNvSpPr>
            <a:spLocks noGrp="1"/>
          </p:cNvSpPr>
          <p:nvPr>
            <p:ph type="ftr" sz="quarter" idx="10"/>
          </p:nvPr>
        </p:nvSpPr>
        <p:spPr>
          <a:xfrm>
            <a:off x="6240463" y="6561348"/>
            <a:ext cx="4968106" cy="216024"/>
          </a:xfrm>
        </p:spPr>
        <p:txBody>
          <a:bodyPr/>
          <a:lstStyle>
            <a:lvl1pPr>
              <a:defRPr/>
            </a:lvl1pPr>
          </a:lstStyle>
          <a:p>
            <a:r>
              <a:rPr lang="en-GB" dirty="0"/>
              <a:t>Footer</a:t>
            </a:r>
          </a:p>
        </p:txBody>
      </p:sp>
      <p:sp>
        <p:nvSpPr>
          <p:cNvPr id="9" name="Balken">
            <a:extLst>
              <a:ext uri="{FF2B5EF4-FFF2-40B4-BE49-F238E27FC236}">
                <a16:creationId xmlns:a16="http://schemas.microsoft.com/office/drawing/2014/main" id="{624AC352-6693-447E-8787-6AB506393946}"/>
              </a:ext>
            </a:extLst>
          </p:cNvPr>
          <p:cNvSpPr/>
          <p:nvPr/>
        </p:nvSpPr>
        <p:spPr>
          <a:xfrm>
            <a:off x="1919536" y="3776718"/>
            <a:ext cx="1224000" cy="72000"/>
          </a:xfrm>
          <a:prstGeom prst="rect">
            <a:avLst/>
          </a:prstGeom>
          <a:solidFill>
            <a:srgbClr val="F13216"/>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3" name="Textplatzhalter 12">
            <a:extLst>
              <a:ext uri="{FF2B5EF4-FFF2-40B4-BE49-F238E27FC236}">
                <a16:creationId xmlns:a16="http://schemas.microsoft.com/office/drawing/2014/main" id="{B077946A-B0E5-4110-AF32-A23E483C3C12}"/>
              </a:ext>
            </a:extLst>
          </p:cNvPr>
          <p:cNvSpPr>
            <a:spLocks noGrp="1"/>
          </p:cNvSpPr>
          <p:nvPr>
            <p:ph type="body" sz="quarter" idx="12" hasCustomPrompt="1"/>
          </p:nvPr>
        </p:nvSpPr>
        <p:spPr>
          <a:xfrm>
            <a:off x="1919537" y="3933056"/>
            <a:ext cx="4824537" cy="756084"/>
          </a:xfrm>
        </p:spPr>
        <p:txBody>
          <a:bodyPr/>
          <a:lstStyle>
            <a:lvl1pPr marL="0" indent="0">
              <a:buNone/>
              <a:defRPr>
                <a:solidFill>
                  <a:srgbClr val="FF0000"/>
                </a:solidFill>
              </a:defRPr>
            </a:lvl1pPr>
          </a:lstStyle>
          <a:p>
            <a:pPr lvl="0"/>
            <a:r>
              <a:rPr lang="en-GB" dirty="0"/>
              <a:t>Topic</a:t>
            </a:r>
          </a:p>
        </p:txBody>
      </p:sp>
      <p:sp>
        <p:nvSpPr>
          <p:cNvPr id="14" name="Foliennummer">
            <a:extLst>
              <a:ext uri="{FF2B5EF4-FFF2-40B4-BE49-F238E27FC236}">
                <a16:creationId xmlns:a16="http://schemas.microsoft.com/office/drawing/2014/main" id="{3C890211-76AE-4B4F-B034-1E74812CDA9D}"/>
              </a:ext>
            </a:extLst>
          </p:cNvPr>
          <p:cNvSpPr txBox="1"/>
          <p:nvPr userDrawn="1"/>
        </p:nvSpPr>
        <p:spPr>
          <a:xfrm>
            <a:off x="11172565" y="6561348"/>
            <a:ext cx="468052" cy="216024"/>
          </a:xfrm>
          <a:prstGeom prst="rect">
            <a:avLst/>
          </a:prstGeom>
        </p:spPr>
        <p:txBody>
          <a:bodyPr vert="horz" lIns="0" tIns="0" rIns="0" bIns="0" rtlCol="0" anchor="ctr">
            <a:noAutofit/>
          </a:bodyPr>
          <a:lstStyle>
            <a:defPPr>
              <a:defRPr lang="de-DE"/>
            </a:defPPr>
            <a:lvl1pPr algn="r">
              <a:buFontTx/>
              <a:buNone/>
              <a:defRPr sz="1000" b="0">
                <a:solidFill>
                  <a:schemeClr val="tx1">
                    <a:tint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lgn="r"/>
            <a:fld id="{DF217020-4FE0-6F4E-8DE3-AFB7241BA1F1}" type="slidenum">
              <a:rPr lang="en-GB" smtClean="0">
                <a:solidFill>
                  <a:srgbClr val="464646"/>
                </a:solidFill>
                <a:latin typeface="+mn-lt"/>
              </a:rPr>
              <a:pPr lvl="0" algn="r"/>
              <a:t>‹Nr.›</a:t>
            </a:fld>
            <a:endParaRPr lang="en-GB" dirty="0" err="1">
              <a:solidFill>
                <a:srgbClr val="464646"/>
              </a:solidFill>
              <a:latin typeface="+mn-lt"/>
            </a:endParaRPr>
          </a:p>
        </p:txBody>
      </p:sp>
      <p:pic>
        <p:nvPicPr>
          <p:cNvPr id="5" name="Grafik 4">
            <a:extLst>
              <a:ext uri="{FF2B5EF4-FFF2-40B4-BE49-F238E27FC236}">
                <a16:creationId xmlns:a16="http://schemas.microsoft.com/office/drawing/2014/main" id="{317307F7-7BD9-44A8-ABC8-0E8F9FDD83C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732404" y="401280"/>
            <a:ext cx="2013373" cy="466110"/>
          </a:xfrm>
          <a:prstGeom prst="rect">
            <a:avLst/>
          </a:prstGeom>
        </p:spPr>
      </p:pic>
      <p:pic>
        <p:nvPicPr>
          <p:cNvPr id="4" name="Grafik 3">
            <a:extLst>
              <a:ext uri="{FF2B5EF4-FFF2-40B4-BE49-F238E27FC236}">
                <a16:creationId xmlns:a16="http://schemas.microsoft.com/office/drawing/2014/main" id="{86252CEF-79AD-4CB0-8201-C6E72F54B366}"/>
              </a:ext>
            </a:extLst>
          </p:cNvPr>
          <p:cNvPicPr>
            <a:picLocks noChangeAspect="1"/>
          </p:cNvPicPr>
          <p:nvPr userDrawn="1"/>
        </p:nvPicPr>
        <p:blipFill rotWithShape="1">
          <a:blip r:embed="rId3" cstate="email">
            <a:alphaModFix amt="20000"/>
            <a:extLst>
              <a:ext uri="{BEBA8EAE-BF5A-486C-A8C5-ECC9F3942E4B}">
                <a14:imgProps xmlns:a14="http://schemas.microsoft.com/office/drawing/2010/main">
                  <a14:imgLayer r:embed="rId4">
                    <a14:imgEffect>
                      <a14:backgroundRemoval t="10000" b="90000" l="10000" r="90000">
                        <a14:backgroundMark x1="35185" y1="32850" x2="44753" y2="32850"/>
                        <a14:backgroundMark x1="44753" y1="32850" x2="54475" y2="32850"/>
                        <a14:backgroundMark x1="54475" y1="32850" x2="63580" y2="35145"/>
                        <a14:backgroundMark x1="63580" y1="35145" x2="76543" y2="51691"/>
                        <a14:backgroundMark x1="25617" y1="48551" x2="47994" y2="49155"/>
                        <a14:backgroundMark x1="47994" y1="49155" x2="56019" y2="53382"/>
                        <a14:backgroundMark x1="56019" y1="53382" x2="63580" y2="64251"/>
                      </a14:backgroundRemoval>
                    </a14:imgEffect>
                    <a14:imgEffect>
                      <a14:saturation sat="33000"/>
                    </a14:imgEffect>
                  </a14:imgLayer>
                </a14:imgProps>
              </a:ext>
              <a:ext uri="{28A0092B-C50C-407E-A947-70E740481C1C}">
                <a14:useLocalDpi xmlns:a14="http://schemas.microsoft.com/office/drawing/2010/main"/>
              </a:ext>
            </a:extLst>
          </a:blip>
          <a:srcRect l="9466" t="19244" r="8951" b="21034"/>
          <a:stretch/>
        </p:blipFill>
        <p:spPr>
          <a:xfrm>
            <a:off x="-452674" y="4232902"/>
            <a:ext cx="3803178" cy="3557467"/>
          </a:xfrm>
          <a:prstGeom prst="rect">
            <a:avLst/>
          </a:prstGeom>
        </p:spPr>
      </p:pic>
    </p:spTree>
    <p:extLst>
      <p:ext uri="{BB962C8B-B14F-4D97-AF65-F5344CB8AC3E}">
        <p14:creationId xmlns:p14="http://schemas.microsoft.com/office/powerpoint/2010/main" val="947692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with imag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9B740C-E477-470B-A94B-7C3DC48A62FF}"/>
              </a:ext>
            </a:extLst>
          </p:cNvPr>
          <p:cNvSpPr>
            <a:spLocks noGrp="1"/>
          </p:cNvSpPr>
          <p:nvPr>
            <p:ph type="title" hasCustomPrompt="1"/>
          </p:nvPr>
        </p:nvSpPr>
        <p:spPr>
          <a:xfrm>
            <a:off x="5555940" y="1952836"/>
            <a:ext cx="4824000" cy="1800000"/>
          </a:xfrm>
          <a:prstGeom prst="rect">
            <a:avLst/>
          </a:prstGeom>
        </p:spPr>
        <p:txBody>
          <a:bodyPr wrap="square" lIns="0" tIns="0" rIns="0" bIns="0" anchor="b">
            <a:noAutofit/>
          </a:bodyPr>
          <a:lstStyle>
            <a:lvl1pPr algn="l">
              <a:defRPr lang="de-DE" sz="3800" b="1" dirty="0">
                <a:latin typeface="Code Bold" panose="020B0604020202020204" pitchFamily="50" charset="0"/>
              </a:defRPr>
            </a:lvl1pPr>
          </a:lstStyle>
          <a:p>
            <a:pPr marL="0" lvl="0"/>
            <a:r>
              <a:rPr lang="en-GB" dirty="0"/>
              <a:t>Chapter</a:t>
            </a:r>
            <a:br>
              <a:rPr lang="en-GB" dirty="0"/>
            </a:br>
            <a:r>
              <a:rPr lang="en-GB" dirty="0"/>
              <a:t>XYZ</a:t>
            </a:r>
          </a:p>
        </p:txBody>
      </p:sp>
      <p:sp>
        <p:nvSpPr>
          <p:cNvPr id="3" name="Fußzeilenplatzhalter 2">
            <a:extLst>
              <a:ext uri="{FF2B5EF4-FFF2-40B4-BE49-F238E27FC236}">
                <a16:creationId xmlns:a16="http://schemas.microsoft.com/office/drawing/2014/main" id="{908740E9-C70B-4331-B754-FDA477024BD0}"/>
              </a:ext>
            </a:extLst>
          </p:cNvPr>
          <p:cNvSpPr>
            <a:spLocks noGrp="1"/>
          </p:cNvSpPr>
          <p:nvPr>
            <p:ph type="ftr" sz="quarter" idx="10"/>
          </p:nvPr>
        </p:nvSpPr>
        <p:spPr>
          <a:xfrm>
            <a:off x="6240463" y="6561348"/>
            <a:ext cx="4968106" cy="216024"/>
          </a:xfrm>
        </p:spPr>
        <p:txBody>
          <a:bodyPr/>
          <a:lstStyle>
            <a:lvl1pPr>
              <a:defRPr/>
            </a:lvl1pPr>
          </a:lstStyle>
          <a:p>
            <a:r>
              <a:rPr lang="en-GB" dirty="0"/>
              <a:t>Footer</a:t>
            </a:r>
          </a:p>
        </p:txBody>
      </p:sp>
      <p:sp>
        <p:nvSpPr>
          <p:cNvPr id="9" name="Balken">
            <a:extLst>
              <a:ext uri="{FF2B5EF4-FFF2-40B4-BE49-F238E27FC236}">
                <a16:creationId xmlns:a16="http://schemas.microsoft.com/office/drawing/2014/main" id="{624AC352-6693-447E-8787-6AB506393946}"/>
              </a:ext>
            </a:extLst>
          </p:cNvPr>
          <p:cNvSpPr/>
          <p:nvPr/>
        </p:nvSpPr>
        <p:spPr>
          <a:xfrm>
            <a:off x="5555940" y="3812722"/>
            <a:ext cx="1224000" cy="72000"/>
          </a:xfrm>
          <a:prstGeom prst="rect">
            <a:avLst/>
          </a:prstGeom>
          <a:solidFill>
            <a:srgbClr val="F13216"/>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3" name="Textplatzhalter 12">
            <a:extLst>
              <a:ext uri="{FF2B5EF4-FFF2-40B4-BE49-F238E27FC236}">
                <a16:creationId xmlns:a16="http://schemas.microsoft.com/office/drawing/2014/main" id="{B077946A-B0E5-4110-AF32-A23E483C3C12}"/>
              </a:ext>
            </a:extLst>
          </p:cNvPr>
          <p:cNvSpPr>
            <a:spLocks noGrp="1"/>
          </p:cNvSpPr>
          <p:nvPr>
            <p:ph type="body" sz="quarter" idx="12" hasCustomPrompt="1"/>
          </p:nvPr>
        </p:nvSpPr>
        <p:spPr>
          <a:xfrm>
            <a:off x="5555941" y="3969060"/>
            <a:ext cx="4824537" cy="756084"/>
          </a:xfrm>
        </p:spPr>
        <p:txBody>
          <a:bodyPr/>
          <a:lstStyle>
            <a:lvl1pPr marL="0" indent="0">
              <a:buNone/>
              <a:defRPr>
                <a:solidFill>
                  <a:srgbClr val="FF0000"/>
                </a:solidFill>
              </a:defRPr>
            </a:lvl1pPr>
          </a:lstStyle>
          <a:p>
            <a:pPr lvl="0"/>
            <a:r>
              <a:rPr lang="en-GB" dirty="0"/>
              <a:t>Topic</a:t>
            </a:r>
          </a:p>
        </p:txBody>
      </p:sp>
      <p:sp>
        <p:nvSpPr>
          <p:cNvPr id="14" name="Foliennummer">
            <a:extLst>
              <a:ext uri="{FF2B5EF4-FFF2-40B4-BE49-F238E27FC236}">
                <a16:creationId xmlns:a16="http://schemas.microsoft.com/office/drawing/2014/main" id="{3C890211-76AE-4B4F-B034-1E74812CDA9D}"/>
              </a:ext>
            </a:extLst>
          </p:cNvPr>
          <p:cNvSpPr txBox="1"/>
          <p:nvPr userDrawn="1"/>
        </p:nvSpPr>
        <p:spPr>
          <a:xfrm>
            <a:off x="11172565" y="6561348"/>
            <a:ext cx="468052" cy="216024"/>
          </a:xfrm>
          <a:prstGeom prst="rect">
            <a:avLst/>
          </a:prstGeom>
        </p:spPr>
        <p:txBody>
          <a:bodyPr vert="horz" lIns="0" tIns="0" rIns="0" bIns="0" rtlCol="0" anchor="ctr">
            <a:noAutofit/>
          </a:bodyPr>
          <a:lstStyle>
            <a:defPPr>
              <a:defRPr lang="de-DE"/>
            </a:defPPr>
            <a:lvl1pPr algn="r">
              <a:buFontTx/>
              <a:buNone/>
              <a:defRPr sz="1000" b="0">
                <a:solidFill>
                  <a:schemeClr val="tx1">
                    <a:tint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lgn="r"/>
            <a:fld id="{DF217020-4FE0-6F4E-8DE3-AFB7241BA1F1}" type="slidenum">
              <a:rPr lang="en-GB" smtClean="0">
                <a:solidFill>
                  <a:srgbClr val="464646"/>
                </a:solidFill>
                <a:latin typeface="+mn-lt"/>
              </a:rPr>
              <a:pPr lvl="0" algn="r"/>
              <a:t>‹Nr.›</a:t>
            </a:fld>
            <a:endParaRPr lang="en-GB" dirty="0" err="1">
              <a:solidFill>
                <a:srgbClr val="464646"/>
              </a:solidFill>
              <a:latin typeface="+mn-lt"/>
            </a:endParaRPr>
          </a:p>
        </p:txBody>
      </p:sp>
      <p:sp>
        <p:nvSpPr>
          <p:cNvPr id="8" name="Bildplatzhalter 9">
            <a:extLst>
              <a:ext uri="{FF2B5EF4-FFF2-40B4-BE49-F238E27FC236}">
                <a16:creationId xmlns:a16="http://schemas.microsoft.com/office/drawing/2014/main" id="{FC136B6E-3DA0-4019-AD1A-077456EC5AA1}"/>
              </a:ext>
            </a:extLst>
          </p:cNvPr>
          <p:cNvSpPr>
            <a:spLocks noGrp="1"/>
          </p:cNvSpPr>
          <p:nvPr>
            <p:ph type="pic" sz="quarter" idx="13"/>
          </p:nvPr>
        </p:nvSpPr>
        <p:spPr>
          <a:xfrm>
            <a:off x="-1" y="0"/>
            <a:ext cx="4572000" cy="6858000"/>
          </a:xfrm>
        </p:spPr>
        <p:txBody>
          <a:bodyPr/>
          <a:lstStyle/>
          <a:p>
            <a:endParaRPr lang="de-DE"/>
          </a:p>
        </p:txBody>
      </p:sp>
      <p:pic>
        <p:nvPicPr>
          <p:cNvPr id="5" name="Grafik 4">
            <a:extLst>
              <a:ext uri="{FF2B5EF4-FFF2-40B4-BE49-F238E27FC236}">
                <a16:creationId xmlns:a16="http://schemas.microsoft.com/office/drawing/2014/main" id="{8EC50D9D-D330-4134-AFAD-21F9868959A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732404" y="401280"/>
            <a:ext cx="2013373" cy="466110"/>
          </a:xfrm>
          <a:prstGeom prst="rect">
            <a:avLst/>
          </a:prstGeom>
        </p:spPr>
      </p:pic>
    </p:spTree>
    <p:extLst>
      <p:ext uri="{BB962C8B-B14F-4D97-AF65-F5344CB8AC3E}">
        <p14:creationId xmlns:p14="http://schemas.microsoft.com/office/powerpoint/2010/main" val="2038417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Break">
    <p:spTree>
      <p:nvGrpSpPr>
        <p:cNvPr id="1" name=""/>
        <p:cNvGrpSpPr/>
        <p:nvPr/>
      </p:nvGrpSpPr>
      <p:grpSpPr>
        <a:xfrm>
          <a:off x="0" y="0"/>
          <a:ext cx="0" cy="0"/>
          <a:chOff x="0" y="0"/>
          <a:chExt cx="0" cy="0"/>
        </a:xfrm>
      </p:grpSpPr>
      <p:pic>
        <p:nvPicPr>
          <p:cNvPr id="8" name="Grafik 7" descr="Ein Bild, das drinnen, Decke, Gebäude, Fenster enthält.&#10;&#10;Automatisch generierte Beschreibung">
            <a:extLst>
              <a:ext uri="{FF2B5EF4-FFF2-40B4-BE49-F238E27FC236}">
                <a16:creationId xmlns:a16="http://schemas.microsoft.com/office/drawing/2014/main" id="{45209048-9E3E-445A-8802-5328003C136B}"/>
              </a:ext>
            </a:extLst>
          </p:cNvPr>
          <p:cNvPicPr>
            <a:picLocks noChangeAspect="1"/>
          </p:cNvPicPr>
          <p:nvPr userDrawn="1"/>
        </p:nvPicPr>
        <p:blipFill rotWithShape="1">
          <a:blip r:embed="rId2" cstate="print">
            <a:duotone>
              <a:prstClr val="black"/>
              <a:srgbClr val="002060">
                <a:tint val="45000"/>
                <a:satMod val="400000"/>
              </a:srgbClr>
            </a:duotone>
            <a:extLst>
              <a:ext uri="{28A0092B-C50C-407E-A947-70E740481C1C}">
                <a14:useLocalDpi xmlns:a14="http://schemas.microsoft.com/office/drawing/2010/main"/>
              </a:ext>
            </a:extLst>
          </a:blip>
          <a:srcRect l="-69"/>
          <a:stretch/>
        </p:blipFill>
        <p:spPr>
          <a:xfrm>
            <a:off x="0" y="0"/>
            <a:ext cx="12191999" cy="6858000"/>
          </a:xfrm>
          <a:prstGeom prst="rect">
            <a:avLst/>
          </a:prstGeom>
        </p:spPr>
      </p:pic>
      <p:pic>
        <p:nvPicPr>
          <p:cNvPr id="4" name="Grafik 3">
            <a:extLst>
              <a:ext uri="{FF2B5EF4-FFF2-40B4-BE49-F238E27FC236}">
                <a16:creationId xmlns:a16="http://schemas.microsoft.com/office/drawing/2014/main" id="{71228EED-3583-4448-A0A8-E494EB97F75C}"/>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915276" y="384434"/>
            <a:ext cx="1725339" cy="391519"/>
          </a:xfrm>
          <a:prstGeom prst="rect">
            <a:avLst/>
          </a:prstGeom>
        </p:spPr>
      </p:pic>
      <p:sp>
        <p:nvSpPr>
          <p:cNvPr id="7" name="Titel 1">
            <a:extLst>
              <a:ext uri="{FF2B5EF4-FFF2-40B4-BE49-F238E27FC236}">
                <a16:creationId xmlns:a16="http://schemas.microsoft.com/office/drawing/2014/main" id="{E94E8010-DF44-48D2-8524-EA7C5ED8D0A1}"/>
              </a:ext>
            </a:extLst>
          </p:cNvPr>
          <p:cNvSpPr>
            <a:spLocks noGrp="1"/>
          </p:cNvSpPr>
          <p:nvPr>
            <p:ph type="title" hasCustomPrompt="1"/>
          </p:nvPr>
        </p:nvSpPr>
        <p:spPr bwMode="gray">
          <a:xfrm>
            <a:off x="551383" y="2767149"/>
            <a:ext cx="11089233" cy="540000"/>
          </a:xfrm>
          <a:prstGeom prst="rect">
            <a:avLst/>
          </a:prstGeom>
        </p:spPr>
        <p:txBody>
          <a:bodyPr anchor="b" anchorCtr="0">
            <a:noAutofit/>
          </a:bodyPr>
          <a:lstStyle>
            <a:lvl1pPr algn="ctr">
              <a:defRPr sz="3800" b="1">
                <a:solidFill>
                  <a:srgbClr val="FFFFFF"/>
                </a:solidFill>
                <a:latin typeface="Code Bold" panose="020B0604020202020204" pitchFamily="50" charset="0"/>
              </a:defRPr>
            </a:lvl1pPr>
          </a:lstStyle>
          <a:p>
            <a:r>
              <a:rPr lang="en-GB" dirty="0"/>
              <a:t>Break</a:t>
            </a:r>
          </a:p>
        </p:txBody>
      </p:sp>
      <p:sp>
        <p:nvSpPr>
          <p:cNvPr id="10" name="Textplatzhalter 5">
            <a:extLst>
              <a:ext uri="{FF2B5EF4-FFF2-40B4-BE49-F238E27FC236}">
                <a16:creationId xmlns:a16="http://schemas.microsoft.com/office/drawing/2014/main" id="{CF660EBF-00D7-452D-A9E3-0DBC0CD6D438}"/>
              </a:ext>
            </a:extLst>
          </p:cNvPr>
          <p:cNvSpPr>
            <a:spLocks noGrp="1"/>
          </p:cNvSpPr>
          <p:nvPr>
            <p:ph type="body" sz="quarter" idx="10" hasCustomPrompt="1"/>
          </p:nvPr>
        </p:nvSpPr>
        <p:spPr bwMode="gray">
          <a:xfrm>
            <a:off x="551383" y="3356992"/>
            <a:ext cx="11089233" cy="252413"/>
          </a:xfrm>
        </p:spPr>
        <p:txBody>
          <a:bodyPr anchor="t"/>
          <a:lstStyle>
            <a:lvl1pPr marL="0" indent="0" algn="ctr">
              <a:buNone/>
              <a:defRPr sz="1400">
                <a:solidFill>
                  <a:srgbClr val="FFFFFF"/>
                </a:solidFill>
              </a:defRPr>
            </a:lvl1pPr>
          </a:lstStyle>
          <a:p>
            <a:pPr lvl="0"/>
            <a:r>
              <a:rPr lang="en-GB" dirty="0"/>
              <a:t>To be continued at 2 o’clock</a:t>
            </a:r>
          </a:p>
        </p:txBody>
      </p:sp>
    </p:spTree>
    <p:extLst>
      <p:ext uri="{BB962C8B-B14F-4D97-AF65-F5344CB8AC3E}">
        <p14:creationId xmlns:p14="http://schemas.microsoft.com/office/powerpoint/2010/main" val="2650166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Break">
    <p:spTree>
      <p:nvGrpSpPr>
        <p:cNvPr id="1" name=""/>
        <p:cNvGrpSpPr/>
        <p:nvPr/>
      </p:nvGrpSpPr>
      <p:grpSpPr>
        <a:xfrm>
          <a:off x="0" y="0"/>
          <a:ext cx="0" cy="0"/>
          <a:chOff x="0" y="0"/>
          <a:chExt cx="0" cy="0"/>
        </a:xfrm>
      </p:grpSpPr>
      <p:pic>
        <p:nvPicPr>
          <p:cNvPr id="3" name="Grafik 2" descr="Ein Bild, das Wasser, draußen, sitzend, Nacht enthält.&#10;&#10;Automatisch generierte Beschreibung">
            <a:extLst>
              <a:ext uri="{FF2B5EF4-FFF2-40B4-BE49-F238E27FC236}">
                <a16:creationId xmlns:a16="http://schemas.microsoft.com/office/drawing/2014/main" id="{00A10B0D-8709-4317-A804-54B831D6D8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hteck 4">
            <a:extLst>
              <a:ext uri="{FF2B5EF4-FFF2-40B4-BE49-F238E27FC236}">
                <a16:creationId xmlns:a16="http://schemas.microsoft.com/office/drawing/2014/main" id="{891854D8-12B0-4E89-A59C-FC022B95FF90}"/>
              </a:ext>
            </a:extLst>
          </p:cNvPr>
          <p:cNvSpPr/>
          <p:nvPr userDrawn="1"/>
        </p:nvSpPr>
        <p:spPr>
          <a:xfrm>
            <a:off x="-1" y="27226"/>
            <a:ext cx="12191999" cy="6848078"/>
          </a:xfrm>
          <a:prstGeom prst="rect">
            <a:avLst/>
          </a:prstGeom>
          <a:solidFill>
            <a:srgbClr val="0E2435">
              <a:alpha val="34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600" b="1" dirty="0">
              <a:solidFill>
                <a:srgbClr val="0070C0"/>
              </a:solidFill>
            </a:endParaRPr>
          </a:p>
        </p:txBody>
      </p:sp>
      <p:pic>
        <p:nvPicPr>
          <p:cNvPr id="9" name="Grafik 8">
            <a:extLst>
              <a:ext uri="{FF2B5EF4-FFF2-40B4-BE49-F238E27FC236}">
                <a16:creationId xmlns:a16="http://schemas.microsoft.com/office/drawing/2014/main" id="{22311126-6D34-4546-B7F0-05BB3320099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051884" y="1412776"/>
            <a:ext cx="1872208" cy="431916"/>
          </a:xfrm>
          <a:prstGeom prst="rect">
            <a:avLst/>
          </a:prstGeom>
        </p:spPr>
      </p:pic>
      <p:sp>
        <p:nvSpPr>
          <p:cNvPr id="2" name="Titel 1">
            <a:extLst>
              <a:ext uri="{FF2B5EF4-FFF2-40B4-BE49-F238E27FC236}">
                <a16:creationId xmlns:a16="http://schemas.microsoft.com/office/drawing/2014/main" id="{59ADC2AD-505B-45B4-B1D1-E73037C08AA2}"/>
              </a:ext>
            </a:extLst>
          </p:cNvPr>
          <p:cNvSpPr>
            <a:spLocks noGrp="1"/>
          </p:cNvSpPr>
          <p:nvPr>
            <p:ph type="title"/>
          </p:nvPr>
        </p:nvSpPr>
        <p:spPr bwMode="gray">
          <a:xfrm>
            <a:off x="551383" y="3116539"/>
            <a:ext cx="11089233" cy="540000"/>
          </a:xfrm>
          <a:prstGeom prst="rect">
            <a:avLst/>
          </a:prstGeom>
        </p:spPr>
        <p:txBody>
          <a:bodyPr anchor="b" anchorCtr="0">
            <a:noAutofit/>
          </a:bodyPr>
          <a:lstStyle>
            <a:lvl1pPr algn="ctr">
              <a:defRPr sz="3800" b="1">
                <a:solidFill>
                  <a:srgbClr val="FFFFFF"/>
                </a:solidFill>
                <a:latin typeface="Code Bold" panose="020B0604020202020204" pitchFamily="50" charset="0"/>
              </a:defRPr>
            </a:lvl1pPr>
          </a:lstStyle>
          <a:p>
            <a:endParaRPr lang="en-GB" dirty="0"/>
          </a:p>
        </p:txBody>
      </p:sp>
    </p:spTree>
    <p:extLst>
      <p:ext uri="{BB962C8B-B14F-4D97-AF65-F5344CB8AC3E}">
        <p14:creationId xmlns:p14="http://schemas.microsoft.com/office/powerpoint/2010/main" val="2306289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Break">
    <p:spTree>
      <p:nvGrpSpPr>
        <p:cNvPr id="1" name=""/>
        <p:cNvGrpSpPr/>
        <p:nvPr/>
      </p:nvGrpSpPr>
      <p:grpSpPr>
        <a:xfrm>
          <a:off x="0" y="0"/>
          <a:ext cx="0" cy="0"/>
          <a:chOff x="0" y="0"/>
          <a:chExt cx="0" cy="0"/>
        </a:xfrm>
      </p:grpSpPr>
      <p:pic>
        <p:nvPicPr>
          <p:cNvPr id="3" name="Grafik 2" descr="Ein Bild, das Spielzeug, sitzend, klein, Straße enthält.&#10;&#10;Automatisch generierte Beschreibung">
            <a:extLst>
              <a:ext uri="{FF2B5EF4-FFF2-40B4-BE49-F238E27FC236}">
                <a16:creationId xmlns:a16="http://schemas.microsoft.com/office/drawing/2014/main" id="{8F30468D-7ABF-4DD6-B079-0795704AFEBC}"/>
              </a:ext>
            </a:extLst>
          </p:cNvPr>
          <p:cNvPicPr>
            <a:picLocks noChangeAspect="1"/>
          </p:cNvPicPr>
          <p:nvPr userDrawn="1"/>
        </p:nvPicPr>
        <p:blipFill rotWithShape="1">
          <a:blip r:embed="rId2" cstate="print">
            <a:duotone>
              <a:prstClr val="black"/>
              <a:srgbClr val="002060">
                <a:tint val="45000"/>
                <a:satMod val="400000"/>
              </a:srgbClr>
            </a:duotone>
            <a:extLst>
              <a:ext uri="{28A0092B-C50C-407E-A947-70E740481C1C}">
                <a14:useLocalDpi xmlns:a14="http://schemas.microsoft.com/office/drawing/2010/main"/>
              </a:ext>
            </a:extLst>
          </a:blip>
          <a:srcRect r="-110"/>
          <a:stretch/>
        </p:blipFill>
        <p:spPr>
          <a:xfrm>
            <a:off x="0" y="-21771"/>
            <a:ext cx="12192000" cy="6879772"/>
          </a:xfrm>
          <a:prstGeom prst="rect">
            <a:avLst/>
          </a:prstGeom>
        </p:spPr>
      </p:pic>
      <p:pic>
        <p:nvPicPr>
          <p:cNvPr id="9" name="Grafik 8">
            <a:extLst>
              <a:ext uri="{FF2B5EF4-FFF2-40B4-BE49-F238E27FC236}">
                <a16:creationId xmlns:a16="http://schemas.microsoft.com/office/drawing/2014/main" id="{5E9CF6B1-C404-49D5-9853-73E818083C3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0863" y="440668"/>
            <a:ext cx="3542732" cy="817303"/>
          </a:xfrm>
          <a:prstGeom prst="rect">
            <a:avLst/>
          </a:prstGeom>
        </p:spPr>
      </p:pic>
      <p:sp>
        <p:nvSpPr>
          <p:cNvPr id="14" name="Titel 1">
            <a:extLst>
              <a:ext uri="{FF2B5EF4-FFF2-40B4-BE49-F238E27FC236}">
                <a16:creationId xmlns:a16="http://schemas.microsoft.com/office/drawing/2014/main" id="{9C81A460-8E6F-4631-A22C-12DAF57311D1}"/>
              </a:ext>
            </a:extLst>
          </p:cNvPr>
          <p:cNvSpPr>
            <a:spLocks noGrp="1"/>
          </p:cNvSpPr>
          <p:nvPr>
            <p:ph type="title" hasCustomPrompt="1"/>
          </p:nvPr>
        </p:nvSpPr>
        <p:spPr bwMode="gray">
          <a:xfrm>
            <a:off x="551383" y="2767149"/>
            <a:ext cx="11089233" cy="540000"/>
          </a:xfrm>
          <a:prstGeom prst="rect">
            <a:avLst/>
          </a:prstGeom>
        </p:spPr>
        <p:txBody>
          <a:bodyPr anchor="b" anchorCtr="0">
            <a:noAutofit/>
          </a:bodyPr>
          <a:lstStyle>
            <a:lvl1pPr algn="l">
              <a:defRPr sz="3800" b="1">
                <a:solidFill>
                  <a:srgbClr val="FFFFFF"/>
                </a:solidFill>
                <a:latin typeface="Code Bold" panose="020B0604020202020204" pitchFamily="50" charset="0"/>
              </a:defRPr>
            </a:lvl1pPr>
          </a:lstStyle>
          <a:p>
            <a:r>
              <a:rPr lang="en-GB" dirty="0"/>
              <a:t>Break</a:t>
            </a:r>
          </a:p>
        </p:txBody>
      </p:sp>
    </p:spTree>
    <p:extLst>
      <p:ext uri="{BB962C8B-B14F-4D97-AF65-F5344CB8AC3E}">
        <p14:creationId xmlns:p14="http://schemas.microsoft.com/office/powerpoint/2010/main" val="17811258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Break">
    <p:spTree>
      <p:nvGrpSpPr>
        <p:cNvPr id="1" name=""/>
        <p:cNvGrpSpPr/>
        <p:nvPr/>
      </p:nvGrpSpPr>
      <p:grpSpPr>
        <a:xfrm>
          <a:off x="0" y="0"/>
          <a:ext cx="0" cy="0"/>
          <a:chOff x="0" y="0"/>
          <a:chExt cx="0" cy="0"/>
        </a:xfrm>
      </p:grpSpPr>
      <p:pic>
        <p:nvPicPr>
          <p:cNvPr id="4" name="Grafik 3" descr="Ein Bild, das drinnen, Gebäude, Gepäck, sitzend enthält.&#10;&#10;Automatisch generierte Beschreibung">
            <a:extLst>
              <a:ext uri="{FF2B5EF4-FFF2-40B4-BE49-F238E27FC236}">
                <a16:creationId xmlns:a16="http://schemas.microsoft.com/office/drawing/2014/main" id="{382C08DE-90D9-4DB6-837F-8AB29A438D62}"/>
              </a:ext>
            </a:extLst>
          </p:cNvPr>
          <p:cNvPicPr>
            <a:picLocks noChangeAspect="1"/>
          </p:cNvPicPr>
          <p:nvPr userDrawn="1"/>
        </p:nvPicPr>
        <p:blipFill rotWithShape="1">
          <a:blip r:embed="rId2" cstate="email">
            <a:duotone>
              <a:prstClr val="black"/>
              <a:srgbClr val="002060">
                <a:tint val="45000"/>
                <a:satMod val="400000"/>
              </a:srgbClr>
            </a:duotone>
            <a:extLst>
              <a:ext uri="{28A0092B-C50C-407E-A947-70E740481C1C}">
                <a14:useLocalDpi xmlns:a14="http://schemas.microsoft.com/office/drawing/2010/main"/>
              </a:ext>
            </a:extLst>
          </a:blip>
          <a:srcRect/>
          <a:stretch/>
        </p:blipFill>
        <p:spPr>
          <a:xfrm>
            <a:off x="422" y="0"/>
            <a:ext cx="12175943" cy="6848078"/>
          </a:xfrm>
          <a:prstGeom prst="rect">
            <a:avLst/>
          </a:prstGeom>
        </p:spPr>
      </p:pic>
      <p:pic>
        <p:nvPicPr>
          <p:cNvPr id="9" name="Grafik 8">
            <a:extLst>
              <a:ext uri="{FF2B5EF4-FFF2-40B4-BE49-F238E27FC236}">
                <a16:creationId xmlns:a16="http://schemas.microsoft.com/office/drawing/2014/main" id="{5E9CF6B1-C404-49D5-9853-73E818083C3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0863" y="440668"/>
            <a:ext cx="3542732" cy="817303"/>
          </a:xfrm>
          <a:prstGeom prst="rect">
            <a:avLst/>
          </a:prstGeom>
        </p:spPr>
      </p:pic>
      <p:sp>
        <p:nvSpPr>
          <p:cNvPr id="14" name="Titel 1">
            <a:extLst>
              <a:ext uri="{FF2B5EF4-FFF2-40B4-BE49-F238E27FC236}">
                <a16:creationId xmlns:a16="http://schemas.microsoft.com/office/drawing/2014/main" id="{9C81A460-8E6F-4631-A22C-12DAF57311D1}"/>
              </a:ext>
            </a:extLst>
          </p:cNvPr>
          <p:cNvSpPr>
            <a:spLocks noGrp="1"/>
          </p:cNvSpPr>
          <p:nvPr>
            <p:ph type="title" hasCustomPrompt="1"/>
          </p:nvPr>
        </p:nvSpPr>
        <p:spPr bwMode="gray">
          <a:xfrm>
            <a:off x="551383" y="2767149"/>
            <a:ext cx="11089233" cy="540000"/>
          </a:xfrm>
          <a:prstGeom prst="rect">
            <a:avLst/>
          </a:prstGeom>
        </p:spPr>
        <p:txBody>
          <a:bodyPr anchor="b" anchorCtr="0">
            <a:noAutofit/>
          </a:bodyPr>
          <a:lstStyle>
            <a:lvl1pPr algn="l">
              <a:defRPr sz="3800" b="1">
                <a:solidFill>
                  <a:srgbClr val="FFFFFF"/>
                </a:solidFill>
                <a:latin typeface="Code Bold" panose="020B0604020202020204" pitchFamily="50" charset="0"/>
              </a:defRPr>
            </a:lvl1pPr>
          </a:lstStyle>
          <a:p>
            <a:r>
              <a:rPr lang="en-GB" dirty="0"/>
              <a:t>Break</a:t>
            </a:r>
          </a:p>
        </p:txBody>
      </p:sp>
    </p:spTree>
    <p:extLst>
      <p:ext uri="{BB962C8B-B14F-4D97-AF65-F5344CB8AC3E}">
        <p14:creationId xmlns:p14="http://schemas.microsoft.com/office/powerpoint/2010/main" val="2657757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genda_manual">
    <p:spTree>
      <p:nvGrpSpPr>
        <p:cNvPr id="1" name=""/>
        <p:cNvGrpSpPr/>
        <p:nvPr/>
      </p:nvGrpSpPr>
      <p:grpSpPr>
        <a:xfrm>
          <a:off x="0" y="0"/>
          <a:ext cx="0" cy="0"/>
          <a:chOff x="0" y="0"/>
          <a:chExt cx="0" cy="0"/>
        </a:xfrm>
      </p:grpSpPr>
      <p:pic>
        <p:nvPicPr>
          <p:cNvPr id="4" name="Grafik 3" descr="Ein Bild, das Gebäude, Computer, groß, stehend enthält.&#10;&#10;Automatisch generierte Beschreibung">
            <a:extLst>
              <a:ext uri="{FF2B5EF4-FFF2-40B4-BE49-F238E27FC236}">
                <a16:creationId xmlns:a16="http://schemas.microsoft.com/office/drawing/2014/main" id="{2E5FBEF0-C78D-4F99-8F17-74F54285BA20}"/>
              </a:ext>
            </a:extLst>
          </p:cNvPr>
          <p:cNvPicPr>
            <a:picLocks noChangeAspect="1"/>
          </p:cNvPicPr>
          <p:nvPr userDrawn="1"/>
        </p:nvPicPr>
        <p:blipFill rotWithShape="1">
          <a:blip r:embed="rId2" cstate="email">
            <a:duotone>
              <a:prstClr val="black"/>
              <a:srgbClr val="002060">
                <a:tint val="45000"/>
                <a:satMod val="400000"/>
              </a:srgbClr>
            </a:duotone>
            <a:extLst>
              <a:ext uri="{28A0092B-C50C-407E-A947-70E740481C1C}">
                <a14:useLocalDpi xmlns:a14="http://schemas.microsoft.com/office/drawing/2010/main"/>
              </a:ext>
            </a:extLst>
          </a:blip>
          <a:srcRect/>
          <a:stretch/>
        </p:blipFill>
        <p:spPr>
          <a:xfrm>
            <a:off x="-255982" y="-4962"/>
            <a:ext cx="6568006" cy="6858000"/>
          </a:xfrm>
          <a:prstGeom prst="rect">
            <a:avLst/>
          </a:prstGeom>
        </p:spPr>
      </p:pic>
      <p:sp>
        <p:nvSpPr>
          <p:cNvPr id="9" name="Waben_Blende">
            <a:extLst>
              <a:ext uri="{FF2B5EF4-FFF2-40B4-BE49-F238E27FC236}">
                <a16:creationId xmlns:a16="http://schemas.microsoft.com/office/drawing/2014/main" id="{EF5FB961-AA2A-442A-B4FB-F3F132643F91}"/>
              </a:ext>
            </a:extLst>
          </p:cNvPr>
          <p:cNvSpPr/>
          <p:nvPr userDrawn="1"/>
        </p:nvSpPr>
        <p:spPr bwMode="gray">
          <a:xfrm>
            <a:off x="-255982" y="-4961"/>
            <a:ext cx="8471243" cy="6858000"/>
          </a:xfrm>
          <a:custGeom>
            <a:avLst/>
            <a:gdLst>
              <a:gd name="connsiteX0" fmla="*/ 4761382 w 8466480"/>
              <a:gd name="connsiteY0" fmla="*/ 1005366 h 6873861"/>
              <a:gd name="connsiteX1" fmla="*/ 4749647 w 8466480"/>
              <a:gd name="connsiteY1" fmla="*/ 1025792 h 6873861"/>
              <a:gd name="connsiteX2" fmla="*/ 2885618 w 8466480"/>
              <a:gd name="connsiteY2" fmla="*/ 1025792 h 6873861"/>
              <a:gd name="connsiteX3" fmla="*/ 1961053 w 8466480"/>
              <a:gd name="connsiteY3" fmla="*/ 2629592 h 6873861"/>
              <a:gd name="connsiteX4" fmla="*/ 2896104 w 8466480"/>
              <a:gd name="connsiteY4" fmla="*/ 4251578 h 6873861"/>
              <a:gd name="connsiteX5" fmla="*/ 4761912 w 8466480"/>
              <a:gd name="connsiteY5" fmla="*/ 4251578 h 6873861"/>
              <a:gd name="connsiteX6" fmla="*/ 4758480 w 8466480"/>
              <a:gd name="connsiteY6" fmla="*/ 4245604 h 6873861"/>
              <a:gd name="connsiteX7" fmla="*/ 5688120 w 8466480"/>
              <a:gd name="connsiteY7" fmla="*/ 2627321 h 6873861"/>
              <a:gd name="connsiteX8" fmla="*/ 5688120 w 8466480"/>
              <a:gd name="connsiteY8" fmla="*/ 2595945 h 6873861"/>
              <a:gd name="connsiteX9" fmla="*/ 5675105 w 8466480"/>
              <a:gd name="connsiteY9" fmla="*/ 2595945 h 6873861"/>
              <a:gd name="connsiteX10" fmla="*/ 2278251 w 8466480"/>
              <a:gd name="connsiteY10" fmla="*/ 0 h 6873861"/>
              <a:gd name="connsiteX11" fmla="*/ 7891838 w 8466480"/>
              <a:gd name="connsiteY11" fmla="*/ 0 h 6873861"/>
              <a:gd name="connsiteX12" fmla="*/ 8452166 w 8466480"/>
              <a:gd name="connsiteY12" fmla="*/ 975398 h 6873861"/>
              <a:gd name="connsiteX13" fmla="*/ 7521227 w 8466480"/>
              <a:gd name="connsiteY13" fmla="*/ 2595945 h 6873861"/>
              <a:gd name="connsiteX14" fmla="*/ 6660228 w 8466480"/>
              <a:gd name="connsiteY14" fmla="*/ 2595945 h 6873861"/>
              <a:gd name="connsiteX15" fmla="*/ 6660228 w 8466480"/>
              <a:gd name="connsiteY15" fmla="*/ 2607606 h 6873861"/>
              <a:gd name="connsiteX16" fmla="*/ 7525515 w 8466480"/>
              <a:gd name="connsiteY16" fmla="*/ 2607606 h 6873861"/>
              <a:gd name="connsiteX17" fmla="*/ 8466480 w 8466480"/>
              <a:gd name="connsiteY17" fmla="*/ 4245604 h 6873861"/>
              <a:gd name="connsiteX18" fmla="*/ 8436972 w 8466480"/>
              <a:gd name="connsiteY18" fmla="*/ 4296971 h 6873861"/>
              <a:gd name="connsiteX19" fmla="*/ 8466480 w 8466480"/>
              <a:gd name="connsiteY19" fmla="*/ 4348338 h 6873861"/>
              <a:gd name="connsiteX20" fmla="*/ 7563406 w 8466480"/>
              <a:gd name="connsiteY20" fmla="*/ 5920378 h 6873861"/>
              <a:gd name="connsiteX21" fmla="*/ 8111144 w 8466480"/>
              <a:gd name="connsiteY21" fmla="*/ 6873861 h 6873861"/>
              <a:gd name="connsiteX22" fmla="*/ 5161389 w 8466480"/>
              <a:gd name="connsiteY22" fmla="*/ 6873861 h 6873861"/>
              <a:gd name="connsiteX23" fmla="*/ 5685341 w 8466480"/>
              <a:gd name="connsiteY23" fmla="*/ 5961784 h 6873861"/>
              <a:gd name="connsiteX24" fmla="*/ 4758480 w 8466480"/>
              <a:gd name="connsiteY24" fmla="*/ 4348338 h 6873861"/>
              <a:gd name="connsiteX25" fmla="*/ 4772704 w 8466480"/>
              <a:gd name="connsiteY25" fmla="*/ 4323578 h 6873861"/>
              <a:gd name="connsiteX26" fmla="*/ 2885494 w 8466480"/>
              <a:gd name="connsiteY26" fmla="*/ 4323578 h 6873861"/>
              <a:gd name="connsiteX27" fmla="*/ 1942780 w 8466480"/>
              <a:gd name="connsiteY27" fmla="*/ 5958859 h 6873861"/>
              <a:gd name="connsiteX28" fmla="*/ 2468413 w 8466480"/>
              <a:gd name="connsiteY28" fmla="*/ 6873861 h 6873861"/>
              <a:gd name="connsiteX29" fmla="*/ 1 w 8466480"/>
              <a:gd name="connsiteY29" fmla="*/ 6873861 h 6873861"/>
              <a:gd name="connsiteX30" fmla="*/ 1 w 8466480"/>
              <a:gd name="connsiteY30" fmla="*/ 5997854 h 6873861"/>
              <a:gd name="connsiteX31" fmla="*/ 59530 w 8466480"/>
              <a:gd name="connsiteY31" fmla="*/ 5894228 h 6873861"/>
              <a:gd name="connsiteX32" fmla="*/ 1896932 w 8466480"/>
              <a:gd name="connsiteY32" fmla="*/ 5894228 h 6873861"/>
              <a:gd name="connsiteX33" fmla="*/ 2828445 w 8466480"/>
              <a:gd name="connsiteY33" fmla="*/ 4278377 h 6873861"/>
              <a:gd name="connsiteX34" fmla="*/ 1895738 w 8466480"/>
              <a:gd name="connsiteY34" fmla="*/ 2660456 h 6873861"/>
              <a:gd name="connsiteX35" fmla="*/ 0 w 8466480"/>
              <a:gd name="connsiteY35" fmla="*/ 2660456 h 6873861"/>
              <a:gd name="connsiteX36" fmla="*/ 0 w 8466480"/>
              <a:gd name="connsiteY36" fmla="*/ 2588454 h 6873861"/>
              <a:gd name="connsiteX37" fmla="*/ 1901659 w 8466480"/>
              <a:gd name="connsiteY37" fmla="*/ 2588454 h 6873861"/>
              <a:gd name="connsiteX38" fmla="*/ 2835075 w 8466480"/>
              <a:gd name="connsiteY38" fmla="*/ 969302 h 6873861"/>
              <a:gd name="connsiteX0" fmla="*/ 4785195 w 8466480"/>
              <a:gd name="connsiteY0" fmla="*/ 1026797 h 6873861"/>
              <a:gd name="connsiteX1" fmla="*/ 4749647 w 8466480"/>
              <a:gd name="connsiteY1" fmla="*/ 1025792 h 6873861"/>
              <a:gd name="connsiteX2" fmla="*/ 2885618 w 8466480"/>
              <a:gd name="connsiteY2" fmla="*/ 1025792 h 6873861"/>
              <a:gd name="connsiteX3" fmla="*/ 1961053 w 8466480"/>
              <a:gd name="connsiteY3" fmla="*/ 2629592 h 6873861"/>
              <a:gd name="connsiteX4" fmla="*/ 2896104 w 8466480"/>
              <a:gd name="connsiteY4" fmla="*/ 4251578 h 6873861"/>
              <a:gd name="connsiteX5" fmla="*/ 4761912 w 8466480"/>
              <a:gd name="connsiteY5" fmla="*/ 4251578 h 6873861"/>
              <a:gd name="connsiteX6" fmla="*/ 4758480 w 8466480"/>
              <a:gd name="connsiteY6" fmla="*/ 4245604 h 6873861"/>
              <a:gd name="connsiteX7" fmla="*/ 5688120 w 8466480"/>
              <a:gd name="connsiteY7" fmla="*/ 2627321 h 6873861"/>
              <a:gd name="connsiteX8" fmla="*/ 5688120 w 8466480"/>
              <a:gd name="connsiteY8" fmla="*/ 2595945 h 6873861"/>
              <a:gd name="connsiteX9" fmla="*/ 5675105 w 8466480"/>
              <a:gd name="connsiteY9" fmla="*/ 2595945 h 6873861"/>
              <a:gd name="connsiteX10" fmla="*/ 4785195 w 8466480"/>
              <a:gd name="connsiteY10" fmla="*/ 1026797 h 6873861"/>
              <a:gd name="connsiteX11" fmla="*/ 2278251 w 8466480"/>
              <a:gd name="connsiteY11" fmla="*/ 0 h 6873861"/>
              <a:gd name="connsiteX12" fmla="*/ 7891838 w 8466480"/>
              <a:gd name="connsiteY12" fmla="*/ 0 h 6873861"/>
              <a:gd name="connsiteX13" fmla="*/ 8452166 w 8466480"/>
              <a:gd name="connsiteY13" fmla="*/ 975398 h 6873861"/>
              <a:gd name="connsiteX14" fmla="*/ 7521227 w 8466480"/>
              <a:gd name="connsiteY14" fmla="*/ 2595945 h 6873861"/>
              <a:gd name="connsiteX15" fmla="*/ 6660228 w 8466480"/>
              <a:gd name="connsiteY15" fmla="*/ 2595945 h 6873861"/>
              <a:gd name="connsiteX16" fmla="*/ 6660228 w 8466480"/>
              <a:gd name="connsiteY16" fmla="*/ 2607606 h 6873861"/>
              <a:gd name="connsiteX17" fmla="*/ 7525515 w 8466480"/>
              <a:gd name="connsiteY17" fmla="*/ 2607606 h 6873861"/>
              <a:gd name="connsiteX18" fmla="*/ 8466480 w 8466480"/>
              <a:gd name="connsiteY18" fmla="*/ 4245604 h 6873861"/>
              <a:gd name="connsiteX19" fmla="*/ 8436972 w 8466480"/>
              <a:gd name="connsiteY19" fmla="*/ 4296971 h 6873861"/>
              <a:gd name="connsiteX20" fmla="*/ 8466480 w 8466480"/>
              <a:gd name="connsiteY20" fmla="*/ 4348338 h 6873861"/>
              <a:gd name="connsiteX21" fmla="*/ 7563406 w 8466480"/>
              <a:gd name="connsiteY21" fmla="*/ 5920378 h 6873861"/>
              <a:gd name="connsiteX22" fmla="*/ 8111144 w 8466480"/>
              <a:gd name="connsiteY22" fmla="*/ 6873861 h 6873861"/>
              <a:gd name="connsiteX23" fmla="*/ 5161389 w 8466480"/>
              <a:gd name="connsiteY23" fmla="*/ 6873861 h 6873861"/>
              <a:gd name="connsiteX24" fmla="*/ 5685341 w 8466480"/>
              <a:gd name="connsiteY24" fmla="*/ 5961784 h 6873861"/>
              <a:gd name="connsiteX25" fmla="*/ 4758480 w 8466480"/>
              <a:gd name="connsiteY25" fmla="*/ 4348338 h 6873861"/>
              <a:gd name="connsiteX26" fmla="*/ 4772704 w 8466480"/>
              <a:gd name="connsiteY26" fmla="*/ 4323578 h 6873861"/>
              <a:gd name="connsiteX27" fmla="*/ 2885494 w 8466480"/>
              <a:gd name="connsiteY27" fmla="*/ 4323578 h 6873861"/>
              <a:gd name="connsiteX28" fmla="*/ 1942780 w 8466480"/>
              <a:gd name="connsiteY28" fmla="*/ 5958859 h 6873861"/>
              <a:gd name="connsiteX29" fmla="*/ 2468413 w 8466480"/>
              <a:gd name="connsiteY29" fmla="*/ 6873861 h 6873861"/>
              <a:gd name="connsiteX30" fmla="*/ 1 w 8466480"/>
              <a:gd name="connsiteY30" fmla="*/ 6873861 h 6873861"/>
              <a:gd name="connsiteX31" fmla="*/ 1 w 8466480"/>
              <a:gd name="connsiteY31" fmla="*/ 5997854 h 6873861"/>
              <a:gd name="connsiteX32" fmla="*/ 59530 w 8466480"/>
              <a:gd name="connsiteY32" fmla="*/ 5894228 h 6873861"/>
              <a:gd name="connsiteX33" fmla="*/ 1896932 w 8466480"/>
              <a:gd name="connsiteY33" fmla="*/ 5894228 h 6873861"/>
              <a:gd name="connsiteX34" fmla="*/ 2828445 w 8466480"/>
              <a:gd name="connsiteY34" fmla="*/ 4278377 h 6873861"/>
              <a:gd name="connsiteX35" fmla="*/ 1895738 w 8466480"/>
              <a:gd name="connsiteY35" fmla="*/ 2660456 h 6873861"/>
              <a:gd name="connsiteX36" fmla="*/ 0 w 8466480"/>
              <a:gd name="connsiteY36" fmla="*/ 2660456 h 6873861"/>
              <a:gd name="connsiteX37" fmla="*/ 0 w 8466480"/>
              <a:gd name="connsiteY37" fmla="*/ 2588454 h 6873861"/>
              <a:gd name="connsiteX38" fmla="*/ 1901659 w 8466480"/>
              <a:gd name="connsiteY38" fmla="*/ 2588454 h 6873861"/>
              <a:gd name="connsiteX39" fmla="*/ 2835075 w 8466480"/>
              <a:gd name="connsiteY39" fmla="*/ 969302 h 6873861"/>
              <a:gd name="connsiteX40" fmla="*/ 2278251 w 8466480"/>
              <a:gd name="connsiteY40" fmla="*/ 0 h 6873861"/>
              <a:gd name="connsiteX0" fmla="*/ 4785195 w 8466480"/>
              <a:gd name="connsiteY0" fmla="*/ 1026797 h 6873861"/>
              <a:gd name="connsiteX1" fmla="*/ 4749647 w 8466480"/>
              <a:gd name="connsiteY1" fmla="*/ 1025792 h 6873861"/>
              <a:gd name="connsiteX2" fmla="*/ 2885618 w 8466480"/>
              <a:gd name="connsiteY2" fmla="*/ 1025792 h 6873861"/>
              <a:gd name="connsiteX3" fmla="*/ 1961053 w 8466480"/>
              <a:gd name="connsiteY3" fmla="*/ 2629592 h 6873861"/>
              <a:gd name="connsiteX4" fmla="*/ 2896104 w 8466480"/>
              <a:gd name="connsiteY4" fmla="*/ 4251578 h 6873861"/>
              <a:gd name="connsiteX5" fmla="*/ 4761912 w 8466480"/>
              <a:gd name="connsiteY5" fmla="*/ 4251578 h 6873861"/>
              <a:gd name="connsiteX6" fmla="*/ 4758480 w 8466480"/>
              <a:gd name="connsiteY6" fmla="*/ 4245604 h 6873861"/>
              <a:gd name="connsiteX7" fmla="*/ 5688120 w 8466480"/>
              <a:gd name="connsiteY7" fmla="*/ 2627321 h 6873861"/>
              <a:gd name="connsiteX8" fmla="*/ 5675105 w 8466480"/>
              <a:gd name="connsiteY8" fmla="*/ 2595945 h 6873861"/>
              <a:gd name="connsiteX9" fmla="*/ 4785195 w 8466480"/>
              <a:gd name="connsiteY9" fmla="*/ 1026797 h 6873861"/>
              <a:gd name="connsiteX10" fmla="*/ 2278251 w 8466480"/>
              <a:gd name="connsiteY10" fmla="*/ 0 h 6873861"/>
              <a:gd name="connsiteX11" fmla="*/ 7891838 w 8466480"/>
              <a:gd name="connsiteY11" fmla="*/ 0 h 6873861"/>
              <a:gd name="connsiteX12" fmla="*/ 8452166 w 8466480"/>
              <a:gd name="connsiteY12" fmla="*/ 975398 h 6873861"/>
              <a:gd name="connsiteX13" fmla="*/ 7521227 w 8466480"/>
              <a:gd name="connsiteY13" fmla="*/ 2595945 h 6873861"/>
              <a:gd name="connsiteX14" fmla="*/ 6660228 w 8466480"/>
              <a:gd name="connsiteY14" fmla="*/ 2595945 h 6873861"/>
              <a:gd name="connsiteX15" fmla="*/ 6660228 w 8466480"/>
              <a:gd name="connsiteY15" fmla="*/ 2607606 h 6873861"/>
              <a:gd name="connsiteX16" fmla="*/ 7525515 w 8466480"/>
              <a:gd name="connsiteY16" fmla="*/ 2607606 h 6873861"/>
              <a:gd name="connsiteX17" fmla="*/ 8466480 w 8466480"/>
              <a:gd name="connsiteY17" fmla="*/ 4245604 h 6873861"/>
              <a:gd name="connsiteX18" fmla="*/ 8436972 w 8466480"/>
              <a:gd name="connsiteY18" fmla="*/ 4296971 h 6873861"/>
              <a:gd name="connsiteX19" fmla="*/ 8466480 w 8466480"/>
              <a:gd name="connsiteY19" fmla="*/ 4348338 h 6873861"/>
              <a:gd name="connsiteX20" fmla="*/ 7563406 w 8466480"/>
              <a:gd name="connsiteY20" fmla="*/ 5920378 h 6873861"/>
              <a:gd name="connsiteX21" fmla="*/ 8111144 w 8466480"/>
              <a:gd name="connsiteY21" fmla="*/ 6873861 h 6873861"/>
              <a:gd name="connsiteX22" fmla="*/ 5161389 w 8466480"/>
              <a:gd name="connsiteY22" fmla="*/ 6873861 h 6873861"/>
              <a:gd name="connsiteX23" fmla="*/ 5685341 w 8466480"/>
              <a:gd name="connsiteY23" fmla="*/ 5961784 h 6873861"/>
              <a:gd name="connsiteX24" fmla="*/ 4758480 w 8466480"/>
              <a:gd name="connsiteY24" fmla="*/ 4348338 h 6873861"/>
              <a:gd name="connsiteX25" fmla="*/ 4772704 w 8466480"/>
              <a:gd name="connsiteY25" fmla="*/ 4323578 h 6873861"/>
              <a:gd name="connsiteX26" fmla="*/ 2885494 w 8466480"/>
              <a:gd name="connsiteY26" fmla="*/ 4323578 h 6873861"/>
              <a:gd name="connsiteX27" fmla="*/ 1942780 w 8466480"/>
              <a:gd name="connsiteY27" fmla="*/ 5958859 h 6873861"/>
              <a:gd name="connsiteX28" fmla="*/ 2468413 w 8466480"/>
              <a:gd name="connsiteY28" fmla="*/ 6873861 h 6873861"/>
              <a:gd name="connsiteX29" fmla="*/ 1 w 8466480"/>
              <a:gd name="connsiteY29" fmla="*/ 6873861 h 6873861"/>
              <a:gd name="connsiteX30" fmla="*/ 1 w 8466480"/>
              <a:gd name="connsiteY30" fmla="*/ 5997854 h 6873861"/>
              <a:gd name="connsiteX31" fmla="*/ 59530 w 8466480"/>
              <a:gd name="connsiteY31" fmla="*/ 5894228 h 6873861"/>
              <a:gd name="connsiteX32" fmla="*/ 1896932 w 8466480"/>
              <a:gd name="connsiteY32" fmla="*/ 5894228 h 6873861"/>
              <a:gd name="connsiteX33" fmla="*/ 2828445 w 8466480"/>
              <a:gd name="connsiteY33" fmla="*/ 4278377 h 6873861"/>
              <a:gd name="connsiteX34" fmla="*/ 1895738 w 8466480"/>
              <a:gd name="connsiteY34" fmla="*/ 2660456 h 6873861"/>
              <a:gd name="connsiteX35" fmla="*/ 0 w 8466480"/>
              <a:gd name="connsiteY35" fmla="*/ 2660456 h 6873861"/>
              <a:gd name="connsiteX36" fmla="*/ 0 w 8466480"/>
              <a:gd name="connsiteY36" fmla="*/ 2588454 h 6873861"/>
              <a:gd name="connsiteX37" fmla="*/ 1901659 w 8466480"/>
              <a:gd name="connsiteY37" fmla="*/ 2588454 h 6873861"/>
              <a:gd name="connsiteX38" fmla="*/ 2835075 w 8466480"/>
              <a:gd name="connsiteY38" fmla="*/ 969302 h 6873861"/>
              <a:gd name="connsiteX39" fmla="*/ 2278251 w 8466480"/>
              <a:gd name="connsiteY39" fmla="*/ 0 h 6873861"/>
              <a:gd name="connsiteX0" fmla="*/ 4785195 w 8466480"/>
              <a:gd name="connsiteY0" fmla="*/ 1026797 h 6873861"/>
              <a:gd name="connsiteX1" fmla="*/ 4749647 w 8466480"/>
              <a:gd name="connsiteY1" fmla="*/ 1025792 h 6873861"/>
              <a:gd name="connsiteX2" fmla="*/ 2885618 w 8466480"/>
              <a:gd name="connsiteY2" fmla="*/ 1025792 h 6873861"/>
              <a:gd name="connsiteX3" fmla="*/ 1961053 w 8466480"/>
              <a:gd name="connsiteY3" fmla="*/ 2629592 h 6873861"/>
              <a:gd name="connsiteX4" fmla="*/ 2896104 w 8466480"/>
              <a:gd name="connsiteY4" fmla="*/ 4251578 h 6873861"/>
              <a:gd name="connsiteX5" fmla="*/ 4761912 w 8466480"/>
              <a:gd name="connsiteY5" fmla="*/ 4251578 h 6873861"/>
              <a:gd name="connsiteX6" fmla="*/ 4758480 w 8466480"/>
              <a:gd name="connsiteY6" fmla="*/ 4245604 h 6873861"/>
              <a:gd name="connsiteX7" fmla="*/ 5688120 w 8466480"/>
              <a:gd name="connsiteY7" fmla="*/ 2627321 h 6873861"/>
              <a:gd name="connsiteX8" fmla="*/ 5675105 w 8466480"/>
              <a:gd name="connsiteY8" fmla="*/ 2595945 h 6873861"/>
              <a:gd name="connsiteX9" fmla="*/ 4785195 w 8466480"/>
              <a:gd name="connsiteY9" fmla="*/ 1026797 h 6873861"/>
              <a:gd name="connsiteX10" fmla="*/ 2278251 w 8466480"/>
              <a:gd name="connsiteY10" fmla="*/ 0 h 6873861"/>
              <a:gd name="connsiteX11" fmla="*/ 7891838 w 8466480"/>
              <a:gd name="connsiteY11" fmla="*/ 0 h 6873861"/>
              <a:gd name="connsiteX12" fmla="*/ 8452166 w 8466480"/>
              <a:gd name="connsiteY12" fmla="*/ 975398 h 6873861"/>
              <a:gd name="connsiteX13" fmla="*/ 7521227 w 8466480"/>
              <a:gd name="connsiteY13" fmla="*/ 2595945 h 6873861"/>
              <a:gd name="connsiteX14" fmla="*/ 6660228 w 8466480"/>
              <a:gd name="connsiteY14" fmla="*/ 2595945 h 6873861"/>
              <a:gd name="connsiteX15" fmla="*/ 6660228 w 8466480"/>
              <a:gd name="connsiteY15" fmla="*/ 2607606 h 6873861"/>
              <a:gd name="connsiteX16" fmla="*/ 7525515 w 8466480"/>
              <a:gd name="connsiteY16" fmla="*/ 2607606 h 6873861"/>
              <a:gd name="connsiteX17" fmla="*/ 8466480 w 8466480"/>
              <a:gd name="connsiteY17" fmla="*/ 4245604 h 6873861"/>
              <a:gd name="connsiteX18" fmla="*/ 8436972 w 8466480"/>
              <a:gd name="connsiteY18" fmla="*/ 4296971 h 6873861"/>
              <a:gd name="connsiteX19" fmla="*/ 8466480 w 8466480"/>
              <a:gd name="connsiteY19" fmla="*/ 4348338 h 6873861"/>
              <a:gd name="connsiteX20" fmla="*/ 7563406 w 8466480"/>
              <a:gd name="connsiteY20" fmla="*/ 5920378 h 6873861"/>
              <a:gd name="connsiteX21" fmla="*/ 8111144 w 8466480"/>
              <a:gd name="connsiteY21" fmla="*/ 6873861 h 6873861"/>
              <a:gd name="connsiteX22" fmla="*/ 5161389 w 8466480"/>
              <a:gd name="connsiteY22" fmla="*/ 6873861 h 6873861"/>
              <a:gd name="connsiteX23" fmla="*/ 5685341 w 8466480"/>
              <a:gd name="connsiteY23" fmla="*/ 5961784 h 6873861"/>
              <a:gd name="connsiteX24" fmla="*/ 4758480 w 8466480"/>
              <a:gd name="connsiteY24" fmla="*/ 4348338 h 6873861"/>
              <a:gd name="connsiteX25" fmla="*/ 4736986 w 8466480"/>
              <a:gd name="connsiteY25" fmla="*/ 4325960 h 6873861"/>
              <a:gd name="connsiteX26" fmla="*/ 2885494 w 8466480"/>
              <a:gd name="connsiteY26" fmla="*/ 4323578 h 6873861"/>
              <a:gd name="connsiteX27" fmla="*/ 1942780 w 8466480"/>
              <a:gd name="connsiteY27" fmla="*/ 5958859 h 6873861"/>
              <a:gd name="connsiteX28" fmla="*/ 2468413 w 8466480"/>
              <a:gd name="connsiteY28" fmla="*/ 6873861 h 6873861"/>
              <a:gd name="connsiteX29" fmla="*/ 1 w 8466480"/>
              <a:gd name="connsiteY29" fmla="*/ 6873861 h 6873861"/>
              <a:gd name="connsiteX30" fmla="*/ 1 w 8466480"/>
              <a:gd name="connsiteY30" fmla="*/ 5997854 h 6873861"/>
              <a:gd name="connsiteX31" fmla="*/ 59530 w 8466480"/>
              <a:gd name="connsiteY31" fmla="*/ 5894228 h 6873861"/>
              <a:gd name="connsiteX32" fmla="*/ 1896932 w 8466480"/>
              <a:gd name="connsiteY32" fmla="*/ 5894228 h 6873861"/>
              <a:gd name="connsiteX33" fmla="*/ 2828445 w 8466480"/>
              <a:gd name="connsiteY33" fmla="*/ 4278377 h 6873861"/>
              <a:gd name="connsiteX34" fmla="*/ 1895738 w 8466480"/>
              <a:gd name="connsiteY34" fmla="*/ 2660456 h 6873861"/>
              <a:gd name="connsiteX35" fmla="*/ 0 w 8466480"/>
              <a:gd name="connsiteY35" fmla="*/ 2660456 h 6873861"/>
              <a:gd name="connsiteX36" fmla="*/ 0 w 8466480"/>
              <a:gd name="connsiteY36" fmla="*/ 2588454 h 6873861"/>
              <a:gd name="connsiteX37" fmla="*/ 1901659 w 8466480"/>
              <a:gd name="connsiteY37" fmla="*/ 2588454 h 6873861"/>
              <a:gd name="connsiteX38" fmla="*/ 2835075 w 8466480"/>
              <a:gd name="connsiteY38" fmla="*/ 969302 h 6873861"/>
              <a:gd name="connsiteX39" fmla="*/ 2278251 w 8466480"/>
              <a:gd name="connsiteY39" fmla="*/ 0 h 6873861"/>
              <a:gd name="connsiteX0" fmla="*/ 4785195 w 8466480"/>
              <a:gd name="connsiteY0" fmla="*/ 1026797 h 6873861"/>
              <a:gd name="connsiteX1" fmla="*/ 4749647 w 8466480"/>
              <a:gd name="connsiteY1" fmla="*/ 1025792 h 6873861"/>
              <a:gd name="connsiteX2" fmla="*/ 2885618 w 8466480"/>
              <a:gd name="connsiteY2" fmla="*/ 1025792 h 6873861"/>
              <a:gd name="connsiteX3" fmla="*/ 1961053 w 8466480"/>
              <a:gd name="connsiteY3" fmla="*/ 2629592 h 6873861"/>
              <a:gd name="connsiteX4" fmla="*/ 2896104 w 8466480"/>
              <a:gd name="connsiteY4" fmla="*/ 4251578 h 6873861"/>
              <a:gd name="connsiteX5" fmla="*/ 4761912 w 8466480"/>
              <a:gd name="connsiteY5" fmla="*/ 4251578 h 6873861"/>
              <a:gd name="connsiteX6" fmla="*/ 4758480 w 8466480"/>
              <a:gd name="connsiteY6" fmla="*/ 4245604 h 6873861"/>
              <a:gd name="connsiteX7" fmla="*/ 5688120 w 8466480"/>
              <a:gd name="connsiteY7" fmla="*/ 2627321 h 6873861"/>
              <a:gd name="connsiteX8" fmla="*/ 5675105 w 8466480"/>
              <a:gd name="connsiteY8" fmla="*/ 2595945 h 6873861"/>
              <a:gd name="connsiteX9" fmla="*/ 4785195 w 8466480"/>
              <a:gd name="connsiteY9" fmla="*/ 1026797 h 6873861"/>
              <a:gd name="connsiteX10" fmla="*/ 2278251 w 8466480"/>
              <a:gd name="connsiteY10" fmla="*/ 0 h 6873861"/>
              <a:gd name="connsiteX11" fmla="*/ 7891838 w 8466480"/>
              <a:gd name="connsiteY11" fmla="*/ 0 h 6873861"/>
              <a:gd name="connsiteX12" fmla="*/ 8452166 w 8466480"/>
              <a:gd name="connsiteY12" fmla="*/ 975398 h 6873861"/>
              <a:gd name="connsiteX13" fmla="*/ 7521227 w 8466480"/>
              <a:gd name="connsiteY13" fmla="*/ 2595945 h 6873861"/>
              <a:gd name="connsiteX14" fmla="*/ 6660228 w 8466480"/>
              <a:gd name="connsiteY14" fmla="*/ 2595945 h 6873861"/>
              <a:gd name="connsiteX15" fmla="*/ 6660228 w 8466480"/>
              <a:gd name="connsiteY15" fmla="*/ 2607606 h 6873861"/>
              <a:gd name="connsiteX16" fmla="*/ 7525515 w 8466480"/>
              <a:gd name="connsiteY16" fmla="*/ 2607606 h 6873861"/>
              <a:gd name="connsiteX17" fmla="*/ 8466480 w 8466480"/>
              <a:gd name="connsiteY17" fmla="*/ 4245604 h 6873861"/>
              <a:gd name="connsiteX18" fmla="*/ 8436972 w 8466480"/>
              <a:gd name="connsiteY18" fmla="*/ 4296971 h 6873861"/>
              <a:gd name="connsiteX19" fmla="*/ 8466480 w 8466480"/>
              <a:gd name="connsiteY19" fmla="*/ 4348338 h 6873861"/>
              <a:gd name="connsiteX20" fmla="*/ 7563406 w 8466480"/>
              <a:gd name="connsiteY20" fmla="*/ 5920378 h 6873861"/>
              <a:gd name="connsiteX21" fmla="*/ 8111144 w 8466480"/>
              <a:gd name="connsiteY21" fmla="*/ 6873861 h 6873861"/>
              <a:gd name="connsiteX22" fmla="*/ 5161389 w 8466480"/>
              <a:gd name="connsiteY22" fmla="*/ 6873861 h 6873861"/>
              <a:gd name="connsiteX23" fmla="*/ 5685341 w 8466480"/>
              <a:gd name="connsiteY23" fmla="*/ 5961784 h 6873861"/>
              <a:gd name="connsiteX24" fmla="*/ 4758480 w 8466480"/>
              <a:gd name="connsiteY24" fmla="*/ 4348338 h 6873861"/>
              <a:gd name="connsiteX25" fmla="*/ 4744130 w 8466480"/>
              <a:gd name="connsiteY25" fmla="*/ 4330723 h 6873861"/>
              <a:gd name="connsiteX26" fmla="*/ 2885494 w 8466480"/>
              <a:gd name="connsiteY26" fmla="*/ 4323578 h 6873861"/>
              <a:gd name="connsiteX27" fmla="*/ 1942780 w 8466480"/>
              <a:gd name="connsiteY27" fmla="*/ 5958859 h 6873861"/>
              <a:gd name="connsiteX28" fmla="*/ 2468413 w 8466480"/>
              <a:gd name="connsiteY28" fmla="*/ 6873861 h 6873861"/>
              <a:gd name="connsiteX29" fmla="*/ 1 w 8466480"/>
              <a:gd name="connsiteY29" fmla="*/ 6873861 h 6873861"/>
              <a:gd name="connsiteX30" fmla="*/ 1 w 8466480"/>
              <a:gd name="connsiteY30" fmla="*/ 5997854 h 6873861"/>
              <a:gd name="connsiteX31" fmla="*/ 59530 w 8466480"/>
              <a:gd name="connsiteY31" fmla="*/ 5894228 h 6873861"/>
              <a:gd name="connsiteX32" fmla="*/ 1896932 w 8466480"/>
              <a:gd name="connsiteY32" fmla="*/ 5894228 h 6873861"/>
              <a:gd name="connsiteX33" fmla="*/ 2828445 w 8466480"/>
              <a:gd name="connsiteY33" fmla="*/ 4278377 h 6873861"/>
              <a:gd name="connsiteX34" fmla="*/ 1895738 w 8466480"/>
              <a:gd name="connsiteY34" fmla="*/ 2660456 h 6873861"/>
              <a:gd name="connsiteX35" fmla="*/ 0 w 8466480"/>
              <a:gd name="connsiteY35" fmla="*/ 2660456 h 6873861"/>
              <a:gd name="connsiteX36" fmla="*/ 0 w 8466480"/>
              <a:gd name="connsiteY36" fmla="*/ 2588454 h 6873861"/>
              <a:gd name="connsiteX37" fmla="*/ 1901659 w 8466480"/>
              <a:gd name="connsiteY37" fmla="*/ 2588454 h 6873861"/>
              <a:gd name="connsiteX38" fmla="*/ 2835075 w 8466480"/>
              <a:gd name="connsiteY38" fmla="*/ 969302 h 6873861"/>
              <a:gd name="connsiteX39" fmla="*/ 2278251 w 8466480"/>
              <a:gd name="connsiteY39" fmla="*/ 0 h 6873861"/>
              <a:gd name="connsiteX0" fmla="*/ 4785195 w 8466480"/>
              <a:gd name="connsiteY0" fmla="*/ 1026797 h 6873861"/>
              <a:gd name="connsiteX1" fmla="*/ 4749647 w 8466480"/>
              <a:gd name="connsiteY1" fmla="*/ 1025792 h 6873861"/>
              <a:gd name="connsiteX2" fmla="*/ 2885618 w 8466480"/>
              <a:gd name="connsiteY2" fmla="*/ 1025792 h 6873861"/>
              <a:gd name="connsiteX3" fmla="*/ 1961053 w 8466480"/>
              <a:gd name="connsiteY3" fmla="*/ 2629592 h 6873861"/>
              <a:gd name="connsiteX4" fmla="*/ 2896104 w 8466480"/>
              <a:gd name="connsiteY4" fmla="*/ 4251578 h 6873861"/>
              <a:gd name="connsiteX5" fmla="*/ 4761912 w 8466480"/>
              <a:gd name="connsiteY5" fmla="*/ 4251578 h 6873861"/>
              <a:gd name="connsiteX6" fmla="*/ 5688120 w 8466480"/>
              <a:gd name="connsiteY6" fmla="*/ 2627321 h 6873861"/>
              <a:gd name="connsiteX7" fmla="*/ 5675105 w 8466480"/>
              <a:gd name="connsiteY7" fmla="*/ 2595945 h 6873861"/>
              <a:gd name="connsiteX8" fmla="*/ 4785195 w 8466480"/>
              <a:gd name="connsiteY8" fmla="*/ 1026797 h 6873861"/>
              <a:gd name="connsiteX9" fmla="*/ 2278251 w 8466480"/>
              <a:gd name="connsiteY9" fmla="*/ 0 h 6873861"/>
              <a:gd name="connsiteX10" fmla="*/ 7891838 w 8466480"/>
              <a:gd name="connsiteY10" fmla="*/ 0 h 6873861"/>
              <a:gd name="connsiteX11" fmla="*/ 8452166 w 8466480"/>
              <a:gd name="connsiteY11" fmla="*/ 975398 h 6873861"/>
              <a:gd name="connsiteX12" fmla="*/ 7521227 w 8466480"/>
              <a:gd name="connsiteY12" fmla="*/ 2595945 h 6873861"/>
              <a:gd name="connsiteX13" fmla="*/ 6660228 w 8466480"/>
              <a:gd name="connsiteY13" fmla="*/ 2595945 h 6873861"/>
              <a:gd name="connsiteX14" fmla="*/ 6660228 w 8466480"/>
              <a:gd name="connsiteY14" fmla="*/ 2607606 h 6873861"/>
              <a:gd name="connsiteX15" fmla="*/ 7525515 w 8466480"/>
              <a:gd name="connsiteY15" fmla="*/ 2607606 h 6873861"/>
              <a:gd name="connsiteX16" fmla="*/ 8466480 w 8466480"/>
              <a:gd name="connsiteY16" fmla="*/ 4245604 h 6873861"/>
              <a:gd name="connsiteX17" fmla="*/ 8436972 w 8466480"/>
              <a:gd name="connsiteY17" fmla="*/ 4296971 h 6873861"/>
              <a:gd name="connsiteX18" fmla="*/ 8466480 w 8466480"/>
              <a:gd name="connsiteY18" fmla="*/ 4348338 h 6873861"/>
              <a:gd name="connsiteX19" fmla="*/ 7563406 w 8466480"/>
              <a:gd name="connsiteY19" fmla="*/ 5920378 h 6873861"/>
              <a:gd name="connsiteX20" fmla="*/ 8111144 w 8466480"/>
              <a:gd name="connsiteY20" fmla="*/ 6873861 h 6873861"/>
              <a:gd name="connsiteX21" fmla="*/ 5161389 w 8466480"/>
              <a:gd name="connsiteY21" fmla="*/ 6873861 h 6873861"/>
              <a:gd name="connsiteX22" fmla="*/ 5685341 w 8466480"/>
              <a:gd name="connsiteY22" fmla="*/ 5961784 h 6873861"/>
              <a:gd name="connsiteX23" fmla="*/ 4758480 w 8466480"/>
              <a:gd name="connsiteY23" fmla="*/ 4348338 h 6873861"/>
              <a:gd name="connsiteX24" fmla="*/ 4744130 w 8466480"/>
              <a:gd name="connsiteY24" fmla="*/ 4330723 h 6873861"/>
              <a:gd name="connsiteX25" fmla="*/ 2885494 w 8466480"/>
              <a:gd name="connsiteY25" fmla="*/ 4323578 h 6873861"/>
              <a:gd name="connsiteX26" fmla="*/ 1942780 w 8466480"/>
              <a:gd name="connsiteY26" fmla="*/ 5958859 h 6873861"/>
              <a:gd name="connsiteX27" fmla="*/ 2468413 w 8466480"/>
              <a:gd name="connsiteY27" fmla="*/ 6873861 h 6873861"/>
              <a:gd name="connsiteX28" fmla="*/ 1 w 8466480"/>
              <a:gd name="connsiteY28" fmla="*/ 6873861 h 6873861"/>
              <a:gd name="connsiteX29" fmla="*/ 1 w 8466480"/>
              <a:gd name="connsiteY29" fmla="*/ 5997854 h 6873861"/>
              <a:gd name="connsiteX30" fmla="*/ 59530 w 8466480"/>
              <a:gd name="connsiteY30" fmla="*/ 5894228 h 6873861"/>
              <a:gd name="connsiteX31" fmla="*/ 1896932 w 8466480"/>
              <a:gd name="connsiteY31" fmla="*/ 5894228 h 6873861"/>
              <a:gd name="connsiteX32" fmla="*/ 2828445 w 8466480"/>
              <a:gd name="connsiteY32" fmla="*/ 4278377 h 6873861"/>
              <a:gd name="connsiteX33" fmla="*/ 1895738 w 8466480"/>
              <a:gd name="connsiteY33" fmla="*/ 2660456 h 6873861"/>
              <a:gd name="connsiteX34" fmla="*/ 0 w 8466480"/>
              <a:gd name="connsiteY34" fmla="*/ 2660456 h 6873861"/>
              <a:gd name="connsiteX35" fmla="*/ 0 w 8466480"/>
              <a:gd name="connsiteY35" fmla="*/ 2588454 h 6873861"/>
              <a:gd name="connsiteX36" fmla="*/ 1901659 w 8466480"/>
              <a:gd name="connsiteY36" fmla="*/ 2588454 h 6873861"/>
              <a:gd name="connsiteX37" fmla="*/ 2835075 w 8466480"/>
              <a:gd name="connsiteY37" fmla="*/ 969302 h 6873861"/>
              <a:gd name="connsiteX38" fmla="*/ 2278251 w 8466480"/>
              <a:gd name="connsiteY38" fmla="*/ 0 h 6873861"/>
              <a:gd name="connsiteX0" fmla="*/ 4785195 w 8466480"/>
              <a:gd name="connsiteY0" fmla="*/ 1026797 h 6873861"/>
              <a:gd name="connsiteX1" fmla="*/ 4749647 w 8466480"/>
              <a:gd name="connsiteY1" fmla="*/ 1025792 h 6873861"/>
              <a:gd name="connsiteX2" fmla="*/ 2885618 w 8466480"/>
              <a:gd name="connsiteY2" fmla="*/ 1025792 h 6873861"/>
              <a:gd name="connsiteX3" fmla="*/ 1961053 w 8466480"/>
              <a:gd name="connsiteY3" fmla="*/ 2629592 h 6873861"/>
              <a:gd name="connsiteX4" fmla="*/ 2896104 w 8466480"/>
              <a:gd name="connsiteY4" fmla="*/ 4251578 h 6873861"/>
              <a:gd name="connsiteX5" fmla="*/ 4761912 w 8466480"/>
              <a:gd name="connsiteY5" fmla="*/ 4251578 h 6873861"/>
              <a:gd name="connsiteX6" fmla="*/ 5688120 w 8466480"/>
              <a:gd name="connsiteY6" fmla="*/ 2627321 h 6873861"/>
              <a:gd name="connsiteX7" fmla="*/ 5675105 w 8466480"/>
              <a:gd name="connsiteY7" fmla="*/ 2595945 h 6873861"/>
              <a:gd name="connsiteX8" fmla="*/ 4785195 w 8466480"/>
              <a:gd name="connsiteY8" fmla="*/ 1026797 h 6873861"/>
              <a:gd name="connsiteX9" fmla="*/ 2278251 w 8466480"/>
              <a:gd name="connsiteY9" fmla="*/ 0 h 6873861"/>
              <a:gd name="connsiteX10" fmla="*/ 7891838 w 8466480"/>
              <a:gd name="connsiteY10" fmla="*/ 0 h 6873861"/>
              <a:gd name="connsiteX11" fmla="*/ 8452166 w 8466480"/>
              <a:gd name="connsiteY11" fmla="*/ 975398 h 6873861"/>
              <a:gd name="connsiteX12" fmla="*/ 7521227 w 8466480"/>
              <a:gd name="connsiteY12" fmla="*/ 2595945 h 6873861"/>
              <a:gd name="connsiteX13" fmla="*/ 6660228 w 8466480"/>
              <a:gd name="connsiteY13" fmla="*/ 2595945 h 6873861"/>
              <a:gd name="connsiteX14" fmla="*/ 6660228 w 8466480"/>
              <a:gd name="connsiteY14" fmla="*/ 2607606 h 6873861"/>
              <a:gd name="connsiteX15" fmla="*/ 7525515 w 8466480"/>
              <a:gd name="connsiteY15" fmla="*/ 2607606 h 6873861"/>
              <a:gd name="connsiteX16" fmla="*/ 8466480 w 8466480"/>
              <a:gd name="connsiteY16" fmla="*/ 4245604 h 6873861"/>
              <a:gd name="connsiteX17" fmla="*/ 8436972 w 8466480"/>
              <a:gd name="connsiteY17" fmla="*/ 4296971 h 6873861"/>
              <a:gd name="connsiteX18" fmla="*/ 8466480 w 8466480"/>
              <a:gd name="connsiteY18" fmla="*/ 4348338 h 6873861"/>
              <a:gd name="connsiteX19" fmla="*/ 7563406 w 8466480"/>
              <a:gd name="connsiteY19" fmla="*/ 5920378 h 6873861"/>
              <a:gd name="connsiteX20" fmla="*/ 8111144 w 8466480"/>
              <a:gd name="connsiteY20" fmla="*/ 6873861 h 6873861"/>
              <a:gd name="connsiteX21" fmla="*/ 5161389 w 8466480"/>
              <a:gd name="connsiteY21" fmla="*/ 6873861 h 6873861"/>
              <a:gd name="connsiteX22" fmla="*/ 5685341 w 8466480"/>
              <a:gd name="connsiteY22" fmla="*/ 5961784 h 6873861"/>
              <a:gd name="connsiteX23" fmla="*/ 4744130 w 8466480"/>
              <a:gd name="connsiteY23" fmla="*/ 4330723 h 6873861"/>
              <a:gd name="connsiteX24" fmla="*/ 2885494 w 8466480"/>
              <a:gd name="connsiteY24" fmla="*/ 4323578 h 6873861"/>
              <a:gd name="connsiteX25" fmla="*/ 1942780 w 8466480"/>
              <a:gd name="connsiteY25" fmla="*/ 5958859 h 6873861"/>
              <a:gd name="connsiteX26" fmla="*/ 2468413 w 8466480"/>
              <a:gd name="connsiteY26" fmla="*/ 6873861 h 6873861"/>
              <a:gd name="connsiteX27" fmla="*/ 1 w 8466480"/>
              <a:gd name="connsiteY27" fmla="*/ 6873861 h 6873861"/>
              <a:gd name="connsiteX28" fmla="*/ 1 w 8466480"/>
              <a:gd name="connsiteY28" fmla="*/ 5997854 h 6873861"/>
              <a:gd name="connsiteX29" fmla="*/ 59530 w 8466480"/>
              <a:gd name="connsiteY29" fmla="*/ 5894228 h 6873861"/>
              <a:gd name="connsiteX30" fmla="*/ 1896932 w 8466480"/>
              <a:gd name="connsiteY30" fmla="*/ 5894228 h 6873861"/>
              <a:gd name="connsiteX31" fmla="*/ 2828445 w 8466480"/>
              <a:gd name="connsiteY31" fmla="*/ 4278377 h 6873861"/>
              <a:gd name="connsiteX32" fmla="*/ 1895738 w 8466480"/>
              <a:gd name="connsiteY32" fmla="*/ 2660456 h 6873861"/>
              <a:gd name="connsiteX33" fmla="*/ 0 w 8466480"/>
              <a:gd name="connsiteY33" fmla="*/ 2660456 h 6873861"/>
              <a:gd name="connsiteX34" fmla="*/ 0 w 8466480"/>
              <a:gd name="connsiteY34" fmla="*/ 2588454 h 6873861"/>
              <a:gd name="connsiteX35" fmla="*/ 1901659 w 8466480"/>
              <a:gd name="connsiteY35" fmla="*/ 2588454 h 6873861"/>
              <a:gd name="connsiteX36" fmla="*/ 2835075 w 8466480"/>
              <a:gd name="connsiteY36" fmla="*/ 969302 h 6873861"/>
              <a:gd name="connsiteX37" fmla="*/ 2278251 w 8466480"/>
              <a:gd name="connsiteY37" fmla="*/ 0 h 6873861"/>
              <a:gd name="connsiteX0" fmla="*/ 4785195 w 8466480"/>
              <a:gd name="connsiteY0" fmla="*/ 1026797 h 6873861"/>
              <a:gd name="connsiteX1" fmla="*/ 4749647 w 8466480"/>
              <a:gd name="connsiteY1" fmla="*/ 1025792 h 6873861"/>
              <a:gd name="connsiteX2" fmla="*/ 2885618 w 8466480"/>
              <a:gd name="connsiteY2" fmla="*/ 1025792 h 6873861"/>
              <a:gd name="connsiteX3" fmla="*/ 1961053 w 8466480"/>
              <a:gd name="connsiteY3" fmla="*/ 2629592 h 6873861"/>
              <a:gd name="connsiteX4" fmla="*/ 2896104 w 8466480"/>
              <a:gd name="connsiteY4" fmla="*/ 4251578 h 6873861"/>
              <a:gd name="connsiteX5" fmla="*/ 4761912 w 8466480"/>
              <a:gd name="connsiteY5" fmla="*/ 4251578 h 6873861"/>
              <a:gd name="connsiteX6" fmla="*/ 5688120 w 8466480"/>
              <a:gd name="connsiteY6" fmla="*/ 2627321 h 6873861"/>
              <a:gd name="connsiteX7" fmla="*/ 5675105 w 8466480"/>
              <a:gd name="connsiteY7" fmla="*/ 2595945 h 6873861"/>
              <a:gd name="connsiteX8" fmla="*/ 4785195 w 8466480"/>
              <a:gd name="connsiteY8" fmla="*/ 1026797 h 6873861"/>
              <a:gd name="connsiteX9" fmla="*/ 2278251 w 8466480"/>
              <a:gd name="connsiteY9" fmla="*/ 0 h 6873861"/>
              <a:gd name="connsiteX10" fmla="*/ 7891838 w 8466480"/>
              <a:gd name="connsiteY10" fmla="*/ 0 h 6873861"/>
              <a:gd name="connsiteX11" fmla="*/ 8452166 w 8466480"/>
              <a:gd name="connsiteY11" fmla="*/ 975398 h 6873861"/>
              <a:gd name="connsiteX12" fmla="*/ 7521227 w 8466480"/>
              <a:gd name="connsiteY12" fmla="*/ 2595945 h 6873861"/>
              <a:gd name="connsiteX13" fmla="*/ 6660228 w 8466480"/>
              <a:gd name="connsiteY13" fmla="*/ 2595945 h 6873861"/>
              <a:gd name="connsiteX14" fmla="*/ 6660228 w 8466480"/>
              <a:gd name="connsiteY14" fmla="*/ 2607606 h 6873861"/>
              <a:gd name="connsiteX15" fmla="*/ 7525515 w 8466480"/>
              <a:gd name="connsiteY15" fmla="*/ 2607606 h 6873861"/>
              <a:gd name="connsiteX16" fmla="*/ 8466480 w 8466480"/>
              <a:gd name="connsiteY16" fmla="*/ 4245604 h 6873861"/>
              <a:gd name="connsiteX17" fmla="*/ 8436972 w 8466480"/>
              <a:gd name="connsiteY17" fmla="*/ 4296971 h 6873861"/>
              <a:gd name="connsiteX18" fmla="*/ 8466480 w 8466480"/>
              <a:gd name="connsiteY18" fmla="*/ 4348338 h 6873861"/>
              <a:gd name="connsiteX19" fmla="*/ 7563406 w 8466480"/>
              <a:gd name="connsiteY19" fmla="*/ 5920378 h 6873861"/>
              <a:gd name="connsiteX20" fmla="*/ 8111144 w 8466480"/>
              <a:gd name="connsiteY20" fmla="*/ 6873861 h 6873861"/>
              <a:gd name="connsiteX21" fmla="*/ 5161389 w 8466480"/>
              <a:gd name="connsiteY21" fmla="*/ 6873861 h 6873861"/>
              <a:gd name="connsiteX22" fmla="*/ 5685341 w 8466480"/>
              <a:gd name="connsiteY22" fmla="*/ 5961784 h 6873861"/>
              <a:gd name="connsiteX23" fmla="*/ 4744130 w 8466480"/>
              <a:gd name="connsiteY23" fmla="*/ 4330723 h 6873861"/>
              <a:gd name="connsiteX24" fmla="*/ 2885494 w 8466480"/>
              <a:gd name="connsiteY24" fmla="*/ 4323578 h 6873861"/>
              <a:gd name="connsiteX25" fmla="*/ 1942780 w 8466480"/>
              <a:gd name="connsiteY25" fmla="*/ 5958859 h 6873861"/>
              <a:gd name="connsiteX26" fmla="*/ 2468413 w 8466480"/>
              <a:gd name="connsiteY26" fmla="*/ 6873861 h 6873861"/>
              <a:gd name="connsiteX27" fmla="*/ 1 w 8466480"/>
              <a:gd name="connsiteY27" fmla="*/ 6873861 h 6873861"/>
              <a:gd name="connsiteX28" fmla="*/ 1 w 8466480"/>
              <a:gd name="connsiteY28" fmla="*/ 5938323 h 6873861"/>
              <a:gd name="connsiteX29" fmla="*/ 59530 w 8466480"/>
              <a:gd name="connsiteY29" fmla="*/ 5894228 h 6873861"/>
              <a:gd name="connsiteX30" fmla="*/ 1896932 w 8466480"/>
              <a:gd name="connsiteY30" fmla="*/ 5894228 h 6873861"/>
              <a:gd name="connsiteX31" fmla="*/ 2828445 w 8466480"/>
              <a:gd name="connsiteY31" fmla="*/ 4278377 h 6873861"/>
              <a:gd name="connsiteX32" fmla="*/ 1895738 w 8466480"/>
              <a:gd name="connsiteY32" fmla="*/ 2660456 h 6873861"/>
              <a:gd name="connsiteX33" fmla="*/ 0 w 8466480"/>
              <a:gd name="connsiteY33" fmla="*/ 2660456 h 6873861"/>
              <a:gd name="connsiteX34" fmla="*/ 0 w 8466480"/>
              <a:gd name="connsiteY34" fmla="*/ 2588454 h 6873861"/>
              <a:gd name="connsiteX35" fmla="*/ 1901659 w 8466480"/>
              <a:gd name="connsiteY35" fmla="*/ 2588454 h 6873861"/>
              <a:gd name="connsiteX36" fmla="*/ 2835075 w 8466480"/>
              <a:gd name="connsiteY36" fmla="*/ 969302 h 6873861"/>
              <a:gd name="connsiteX37" fmla="*/ 2278251 w 8466480"/>
              <a:gd name="connsiteY37" fmla="*/ 0 h 6873861"/>
              <a:gd name="connsiteX0" fmla="*/ 4785195 w 8466480"/>
              <a:gd name="connsiteY0" fmla="*/ 1026797 h 6873861"/>
              <a:gd name="connsiteX1" fmla="*/ 4749647 w 8466480"/>
              <a:gd name="connsiteY1" fmla="*/ 1025792 h 6873861"/>
              <a:gd name="connsiteX2" fmla="*/ 2885618 w 8466480"/>
              <a:gd name="connsiteY2" fmla="*/ 1025792 h 6873861"/>
              <a:gd name="connsiteX3" fmla="*/ 1961053 w 8466480"/>
              <a:gd name="connsiteY3" fmla="*/ 2629592 h 6873861"/>
              <a:gd name="connsiteX4" fmla="*/ 2896104 w 8466480"/>
              <a:gd name="connsiteY4" fmla="*/ 4251578 h 6873861"/>
              <a:gd name="connsiteX5" fmla="*/ 4761912 w 8466480"/>
              <a:gd name="connsiteY5" fmla="*/ 4251578 h 6873861"/>
              <a:gd name="connsiteX6" fmla="*/ 5688120 w 8466480"/>
              <a:gd name="connsiteY6" fmla="*/ 2627321 h 6873861"/>
              <a:gd name="connsiteX7" fmla="*/ 5675105 w 8466480"/>
              <a:gd name="connsiteY7" fmla="*/ 2595945 h 6873861"/>
              <a:gd name="connsiteX8" fmla="*/ 4785195 w 8466480"/>
              <a:gd name="connsiteY8" fmla="*/ 1026797 h 6873861"/>
              <a:gd name="connsiteX9" fmla="*/ 2278251 w 8466480"/>
              <a:gd name="connsiteY9" fmla="*/ 0 h 6873861"/>
              <a:gd name="connsiteX10" fmla="*/ 7891838 w 8466480"/>
              <a:gd name="connsiteY10" fmla="*/ 0 h 6873861"/>
              <a:gd name="connsiteX11" fmla="*/ 8452166 w 8466480"/>
              <a:gd name="connsiteY11" fmla="*/ 975398 h 6873861"/>
              <a:gd name="connsiteX12" fmla="*/ 7521227 w 8466480"/>
              <a:gd name="connsiteY12" fmla="*/ 2595945 h 6873861"/>
              <a:gd name="connsiteX13" fmla="*/ 6660228 w 8466480"/>
              <a:gd name="connsiteY13" fmla="*/ 2595945 h 6873861"/>
              <a:gd name="connsiteX14" fmla="*/ 6660228 w 8466480"/>
              <a:gd name="connsiteY14" fmla="*/ 2607606 h 6873861"/>
              <a:gd name="connsiteX15" fmla="*/ 7525515 w 8466480"/>
              <a:gd name="connsiteY15" fmla="*/ 2607606 h 6873861"/>
              <a:gd name="connsiteX16" fmla="*/ 8466480 w 8466480"/>
              <a:gd name="connsiteY16" fmla="*/ 4245604 h 6873861"/>
              <a:gd name="connsiteX17" fmla="*/ 8436972 w 8466480"/>
              <a:gd name="connsiteY17" fmla="*/ 4296971 h 6873861"/>
              <a:gd name="connsiteX18" fmla="*/ 8466480 w 8466480"/>
              <a:gd name="connsiteY18" fmla="*/ 4348338 h 6873861"/>
              <a:gd name="connsiteX19" fmla="*/ 7563406 w 8466480"/>
              <a:gd name="connsiteY19" fmla="*/ 5920378 h 6873861"/>
              <a:gd name="connsiteX20" fmla="*/ 8111144 w 8466480"/>
              <a:gd name="connsiteY20" fmla="*/ 6873861 h 6873861"/>
              <a:gd name="connsiteX21" fmla="*/ 5161389 w 8466480"/>
              <a:gd name="connsiteY21" fmla="*/ 6873861 h 6873861"/>
              <a:gd name="connsiteX22" fmla="*/ 5685341 w 8466480"/>
              <a:gd name="connsiteY22" fmla="*/ 5961784 h 6873861"/>
              <a:gd name="connsiteX23" fmla="*/ 4744130 w 8466480"/>
              <a:gd name="connsiteY23" fmla="*/ 4330723 h 6873861"/>
              <a:gd name="connsiteX24" fmla="*/ 2885494 w 8466480"/>
              <a:gd name="connsiteY24" fmla="*/ 4323578 h 6873861"/>
              <a:gd name="connsiteX25" fmla="*/ 1942780 w 8466480"/>
              <a:gd name="connsiteY25" fmla="*/ 5958859 h 6873861"/>
              <a:gd name="connsiteX26" fmla="*/ 2468413 w 8466480"/>
              <a:gd name="connsiteY26" fmla="*/ 6873861 h 6873861"/>
              <a:gd name="connsiteX27" fmla="*/ 1 w 8466480"/>
              <a:gd name="connsiteY27" fmla="*/ 6873861 h 6873861"/>
              <a:gd name="connsiteX28" fmla="*/ 59530 w 8466480"/>
              <a:gd name="connsiteY28" fmla="*/ 5894228 h 6873861"/>
              <a:gd name="connsiteX29" fmla="*/ 1896932 w 8466480"/>
              <a:gd name="connsiteY29" fmla="*/ 5894228 h 6873861"/>
              <a:gd name="connsiteX30" fmla="*/ 2828445 w 8466480"/>
              <a:gd name="connsiteY30" fmla="*/ 4278377 h 6873861"/>
              <a:gd name="connsiteX31" fmla="*/ 1895738 w 8466480"/>
              <a:gd name="connsiteY31" fmla="*/ 2660456 h 6873861"/>
              <a:gd name="connsiteX32" fmla="*/ 0 w 8466480"/>
              <a:gd name="connsiteY32" fmla="*/ 2660456 h 6873861"/>
              <a:gd name="connsiteX33" fmla="*/ 0 w 8466480"/>
              <a:gd name="connsiteY33" fmla="*/ 2588454 h 6873861"/>
              <a:gd name="connsiteX34" fmla="*/ 1901659 w 8466480"/>
              <a:gd name="connsiteY34" fmla="*/ 2588454 h 6873861"/>
              <a:gd name="connsiteX35" fmla="*/ 2835075 w 8466480"/>
              <a:gd name="connsiteY35" fmla="*/ 969302 h 6873861"/>
              <a:gd name="connsiteX36" fmla="*/ 2278251 w 8466480"/>
              <a:gd name="connsiteY36" fmla="*/ 0 h 6873861"/>
              <a:gd name="connsiteX0" fmla="*/ 4785195 w 8466480"/>
              <a:gd name="connsiteY0" fmla="*/ 1026797 h 6873861"/>
              <a:gd name="connsiteX1" fmla="*/ 4749647 w 8466480"/>
              <a:gd name="connsiteY1" fmla="*/ 1025792 h 6873861"/>
              <a:gd name="connsiteX2" fmla="*/ 2885618 w 8466480"/>
              <a:gd name="connsiteY2" fmla="*/ 1025792 h 6873861"/>
              <a:gd name="connsiteX3" fmla="*/ 1961053 w 8466480"/>
              <a:gd name="connsiteY3" fmla="*/ 2629592 h 6873861"/>
              <a:gd name="connsiteX4" fmla="*/ 2896104 w 8466480"/>
              <a:gd name="connsiteY4" fmla="*/ 4251578 h 6873861"/>
              <a:gd name="connsiteX5" fmla="*/ 4761912 w 8466480"/>
              <a:gd name="connsiteY5" fmla="*/ 4251578 h 6873861"/>
              <a:gd name="connsiteX6" fmla="*/ 5688120 w 8466480"/>
              <a:gd name="connsiteY6" fmla="*/ 2627321 h 6873861"/>
              <a:gd name="connsiteX7" fmla="*/ 5675105 w 8466480"/>
              <a:gd name="connsiteY7" fmla="*/ 2595945 h 6873861"/>
              <a:gd name="connsiteX8" fmla="*/ 4785195 w 8466480"/>
              <a:gd name="connsiteY8" fmla="*/ 1026797 h 6873861"/>
              <a:gd name="connsiteX9" fmla="*/ 2278251 w 8466480"/>
              <a:gd name="connsiteY9" fmla="*/ 0 h 6873861"/>
              <a:gd name="connsiteX10" fmla="*/ 7891838 w 8466480"/>
              <a:gd name="connsiteY10" fmla="*/ 0 h 6873861"/>
              <a:gd name="connsiteX11" fmla="*/ 8452166 w 8466480"/>
              <a:gd name="connsiteY11" fmla="*/ 975398 h 6873861"/>
              <a:gd name="connsiteX12" fmla="*/ 7521227 w 8466480"/>
              <a:gd name="connsiteY12" fmla="*/ 2595945 h 6873861"/>
              <a:gd name="connsiteX13" fmla="*/ 6660228 w 8466480"/>
              <a:gd name="connsiteY13" fmla="*/ 2595945 h 6873861"/>
              <a:gd name="connsiteX14" fmla="*/ 6660228 w 8466480"/>
              <a:gd name="connsiteY14" fmla="*/ 2607606 h 6873861"/>
              <a:gd name="connsiteX15" fmla="*/ 7525515 w 8466480"/>
              <a:gd name="connsiteY15" fmla="*/ 2607606 h 6873861"/>
              <a:gd name="connsiteX16" fmla="*/ 8466480 w 8466480"/>
              <a:gd name="connsiteY16" fmla="*/ 4245604 h 6873861"/>
              <a:gd name="connsiteX17" fmla="*/ 8436972 w 8466480"/>
              <a:gd name="connsiteY17" fmla="*/ 4296971 h 6873861"/>
              <a:gd name="connsiteX18" fmla="*/ 8466480 w 8466480"/>
              <a:gd name="connsiteY18" fmla="*/ 4348338 h 6873861"/>
              <a:gd name="connsiteX19" fmla="*/ 7563406 w 8466480"/>
              <a:gd name="connsiteY19" fmla="*/ 5920378 h 6873861"/>
              <a:gd name="connsiteX20" fmla="*/ 8111144 w 8466480"/>
              <a:gd name="connsiteY20" fmla="*/ 6873861 h 6873861"/>
              <a:gd name="connsiteX21" fmla="*/ 5161389 w 8466480"/>
              <a:gd name="connsiteY21" fmla="*/ 6873861 h 6873861"/>
              <a:gd name="connsiteX22" fmla="*/ 5685341 w 8466480"/>
              <a:gd name="connsiteY22" fmla="*/ 5961784 h 6873861"/>
              <a:gd name="connsiteX23" fmla="*/ 4744130 w 8466480"/>
              <a:gd name="connsiteY23" fmla="*/ 4330723 h 6873861"/>
              <a:gd name="connsiteX24" fmla="*/ 2885494 w 8466480"/>
              <a:gd name="connsiteY24" fmla="*/ 4323578 h 6873861"/>
              <a:gd name="connsiteX25" fmla="*/ 1942780 w 8466480"/>
              <a:gd name="connsiteY25" fmla="*/ 5958859 h 6873861"/>
              <a:gd name="connsiteX26" fmla="*/ 2468413 w 8466480"/>
              <a:gd name="connsiteY26" fmla="*/ 6873861 h 6873861"/>
              <a:gd name="connsiteX27" fmla="*/ 1 w 8466480"/>
              <a:gd name="connsiteY27" fmla="*/ 6873861 h 6873861"/>
              <a:gd name="connsiteX28" fmla="*/ 2380 w 8466480"/>
              <a:gd name="connsiteY28" fmla="*/ 5896609 h 6873861"/>
              <a:gd name="connsiteX29" fmla="*/ 1896932 w 8466480"/>
              <a:gd name="connsiteY29" fmla="*/ 5894228 h 6873861"/>
              <a:gd name="connsiteX30" fmla="*/ 2828445 w 8466480"/>
              <a:gd name="connsiteY30" fmla="*/ 4278377 h 6873861"/>
              <a:gd name="connsiteX31" fmla="*/ 1895738 w 8466480"/>
              <a:gd name="connsiteY31" fmla="*/ 2660456 h 6873861"/>
              <a:gd name="connsiteX32" fmla="*/ 0 w 8466480"/>
              <a:gd name="connsiteY32" fmla="*/ 2660456 h 6873861"/>
              <a:gd name="connsiteX33" fmla="*/ 0 w 8466480"/>
              <a:gd name="connsiteY33" fmla="*/ 2588454 h 6873861"/>
              <a:gd name="connsiteX34" fmla="*/ 1901659 w 8466480"/>
              <a:gd name="connsiteY34" fmla="*/ 2588454 h 6873861"/>
              <a:gd name="connsiteX35" fmla="*/ 2835075 w 8466480"/>
              <a:gd name="connsiteY35" fmla="*/ 969302 h 6873861"/>
              <a:gd name="connsiteX36" fmla="*/ 2278251 w 8466480"/>
              <a:gd name="connsiteY36" fmla="*/ 0 h 6873861"/>
              <a:gd name="connsiteX0" fmla="*/ 4785195 w 8466480"/>
              <a:gd name="connsiteY0" fmla="*/ 1026797 h 6873861"/>
              <a:gd name="connsiteX1" fmla="*/ 4749647 w 8466480"/>
              <a:gd name="connsiteY1" fmla="*/ 1025792 h 6873861"/>
              <a:gd name="connsiteX2" fmla="*/ 2885618 w 8466480"/>
              <a:gd name="connsiteY2" fmla="*/ 1025792 h 6873861"/>
              <a:gd name="connsiteX3" fmla="*/ 1961053 w 8466480"/>
              <a:gd name="connsiteY3" fmla="*/ 2629592 h 6873861"/>
              <a:gd name="connsiteX4" fmla="*/ 2896104 w 8466480"/>
              <a:gd name="connsiteY4" fmla="*/ 4251578 h 6873861"/>
              <a:gd name="connsiteX5" fmla="*/ 4761912 w 8466480"/>
              <a:gd name="connsiteY5" fmla="*/ 4251578 h 6873861"/>
              <a:gd name="connsiteX6" fmla="*/ 5688120 w 8466480"/>
              <a:gd name="connsiteY6" fmla="*/ 2627321 h 6873861"/>
              <a:gd name="connsiteX7" fmla="*/ 5675105 w 8466480"/>
              <a:gd name="connsiteY7" fmla="*/ 2595945 h 6873861"/>
              <a:gd name="connsiteX8" fmla="*/ 4785195 w 8466480"/>
              <a:gd name="connsiteY8" fmla="*/ 1026797 h 6873861"/>
              <a:gd name="connsiteX9" fmla="*/ 2278251 w 8466480"/>
              <a:gd name="connsiteY9" fmla="*/ 0 h 6873861"/>
              <a:gd name="connsiteX10" fmla="*/ 7891838 w 8466480"/>
              <a:gd name="connsiteY10" fmla="*/ 0 h 6873861"/>
              <a:gd name="connsiteX11" fmla="*/ 8452166 w 8466480"/>
              <a:gd name="connsiteY11" fmla="*/ 975398 h 6873861"/>
              <a:gd name="connsiteX12" fmla="*/ 7521227 w 8466480"/>
              <a:gd name="connsiteY12" fmla="*/ 2595945 h 6873861"/>
              <a:gd name="connsiteX13" fmla="*/ 6660228 w 8466480"/>
              <a:gd name="connsiteY13" fmla="*/ 2595945 h 6873861"/>
              <a:gd name="connsiteX14" fmla="*/ 6660228 w 8466480"/>
              <a:gd name="connsiteY14" fmla="*/ 2607606 h 6873861"/>
              <a:gd name="connsiteX15" fmla="*/ 7525515 w 8466480"/>
              <a:gd name="connsiteY15" fmla="*/ 2607606 h 6873861"/>
              <a:gd name="connsiteX16" fmla="*/ 8466480 w 8466480"/>
              <a:gd name="connsiteY16" fmla="*/ 4245604 h 6873861"/>
              <a:gd name="connsiteX17" fmla="*/ 8436972 w 8466480"/>
              <a:gd name="connsiteY17" fmla="*/ 4296971 h 6873861"/>
              <a:gd name="connsiteX18" fmla="*/ 8466480 w 8466480"/>
              <a:gd name="connsiteY18" fmla="*/ 4348338 h 6873861"/>
              <a:gd name="connsiteX19" fmla="*/ 7563406 w 8466480"/>
              <a:gd name="connsiteY19" fmla="*/ 5920378 h 6873861"/>
              <a:gd name="connsiteX20" fmla="*/ 8111144 w 8466480"/>
              <a:gd name="connsiteY20" fmla="*/ 6873861 h 6873861"/>
              <a:gd name="connsiteX21" fmla="*/ 5161389 w 8466480"/>
              <a:gd name="connsiteY21" fmla="*/ 6873861 h 6873861"/>
              <a:gd name="connsiteX22" fmla="*/ 5685341 w 8466480"/>
              <a:gd name="connsiteY22" fmla="*/ 5961784 h 6873861"/>
              <a:gd name="connsiteX23" fmla="*/ 4744130 w 8466480"/>
              <a:gd name="connsiteY23" fmla="*/ 4330723 h 6873861"/>
              <a:gd name="connsiteX24" fmla="*/ 2885494 w 8466480"/>
              <a:gd name="connsiteY24" fmla="*/ 4323578 h 6873861"/>
              <a:gd name="connsiteX25" fmla="*/ 1942780 w 8466480"/>
              <a:gd name="connsiteY25" fmla="*/ 5958859 h 6873861"/>
              <a:gd name="connsiteX26" fmla="*/ 2468413 w 8466480"/>
              <a:gd name="connsiteY26" fmla="*/ 6873861 h 6873861"/>
              <a:gd name="connsiteX27" fmla="*/ 1 w 8466480"/>
              <a:gd name="connsiteY27" fmla="*/ 6873861 h 6873861"/>
              <a:gd name="connsiteX28" fmla="*/ 2380 w 8466480"/>
              <a:gd name="connsiteY28" fmla="*/ 5896609 h 6873861"/>
              <a:gd name="connsiteX29" fmla="*/ 1896932 w 8466480"/>
              <a:gd name="connsiteY29" fmla="*/ 5894228 h 6873861"/>
              <a:gd name="connsiteX30" fmla="*/ 2828445 w 8466480"/>
              <a:gd name="connsiteY30" fmla="*/ 4278377 h 6873861"/>
              <a:gd name="connsiteX31" fmla="*/ 1895738 w 8466480"/>
              <a:gd name="connsiteY31" fmla="*/ 2660456 h 6873861"/>
              <a:gd name="connsiteX32" fmla="*/ 0 w 8466480"/>
              <a:gd name="connsiteY32" fmla="*/ 2660456 h 6873861"/>
              <a:gd name="connsiteX33" fmla="*/ 0 w 8466480"/>
              <a:gd name="connsiteY33" fmla="*/ 2588454 h 6873861"/>
              <a:gd name="connsiteX34" fmla="*/ 1901659 w 8466480"/>
              <a:gd name="connsiteY34" fmla="*/ 2588454 h 6873861"/>
              <a:gd name="connsiteX35" fmla="*/ 2835075 w 8466480"/>
              <a:gd name="connsiteY35" fmla="*/ 969302 h 6873861"/>
              <a:gd name="connsiteX36" fmla="*/ 2278251 w 8466480"/>
              <a:gd name="connsiteY36" fmla="*/ 0 h 6873861"/>
              <a:gd name="connsiteX0" fmla="*/ 4789958 w 8471243"/>
              <a:gd name="connsiteY0" fmla="*/ 1026797 h 6873861"/>
              <a:gd name="connsiteX1" fmla="*/ 4754410 w 8471243"/>
              <a:gd name="connsiteY1" fmla="*/ 1025792 h 6873861"/>
              <a:gd name="connsiteX2" fmla="*/ 2890381 w 8471243"/>
              <a:gd name="connsiteY2" fmla="*/ 1025792 h 6873861"/>
              <a:gd name="connsiteX3" fmla="*/ 1965816 w 8471243"/>
              <a:gd name="connsiteY3" fmla="*/ 2629592 h 6873861"/>
              <a:gd name="connsiteX4" fmla="*/ 2900867 w 8471243"/>
              <a:gd name="connsiteY4" fmla="*/ 4251578 h 6873861"/>
              <a:gd name="connsiteX5" fmla="*/ 4766675 w 8471243"/>
              <a:gd name="connsiteY5" fmla="*/ 4251578 h 6873861"/>
              <a:gd name="connsiteX6" fmla="*/ 5692883 w 8471243"/>
              <a:gd name="connsiteY6" fmla="*/ 2627321 h 6873861"/>
              <a:gd name="connsiteX7" fmla="*/ 5679868 w 8471243"/>
              <a:gd name="connsiteY7" fmla="*/ 2595945 h 6873861"/>
              <a:gd name="connsiteX8" fmla="*/ 4789958 w 8471243"/>
              <a:gd name="connsiteY8" fmla="*/ 1026797 h 6873861"/>
              <a:gd name="connsiteX9" fmla="*/ 2283014 w 8471243"/>
              <a:gd name="connsiteY9" fmla="*/ 0 h 6873861"/>
              <a:gd name="connsiteX10" fmla="*/ 7896601 w 8471243"/>
              <a:gd name="connsiteY10" fmla="*/ 0 h 6873861"/>
              <a:gd name="connsiteX11" fmla="*/ 8456929 w 8471243"/>
              <a:gd name="connsiteY11" fmla="*/ 975398 h 6873861"/>
              <a:gd name="connsiteX12" fmla="*/ 7525990 w 8471243"/>
              <a:gd name="connsiteY12" fmla="*/ 2595945 h 6873861"/>
              <a:gd name="connsiteX13" fmla="*/ 6664991 w 8471243"/>
              <a:gd name="connsiteY13" fmla="*/ 2595945 h 6873861"/>
              <a:gd name="connsiteX14" fmla="*/ 6664991 w 8471243"/>
              <a:gd name="connsiteY14" fmla="*/ 2607606 h 6873861"/>
              <a:gd name="connsiteX15" fmla="*/ 7530278 w 8471243"/>
              <a:gd name="connsiteY15" fmla="*/ 2607606 h 6873861"/>
              <a:gd name="connsiteX16" fmla="*/ 8471243 w 8471243"/>
              <a:gd name="connsiteY16" fmla="*/ 4245604 h 6873861"/>
              <a:gd name="connsiteX17" fmla="*/ 8441735 w 8471243"/>
              <a:gd name="connsiteY17" fmla="*/ 4296971 h 6873861"/>
              <a:gd name="connsiteX18" fmla="*/ 8471243 w 8471243"/>
              <a:gd name="connsiteY18" fmla="*/ 4348338 h 6873861"/>
              <a:gd name="connsiteX19" fmla="*/ 7568169 w 8471243"/>
              <a:gd name="connsiteY19" fmla="*/ 5920378 h 6873861"/>
              <a:gd name="connsiteX20" fmla="*/ 8115907 w 8471243"/>
              <a:gd name="connsiteY20" fmla="*/ 6873861 h 6873861"/>
              <a:gd name="connsiteX21" fmla="*/ 5166152 w 8471243"/>
              <a:gd name="connsiteY21" fmla="*/ 6873861 h 6873861"/>
              <a:gd name="connsiteX22" fmla="*/ 5690104 w 8471243"/>
              <a:gd name="connsiteY22" fmla="*/ 5961784 h 6873861"/>
              <a:gd name="connsiteX23" fmla="*/ 4748893 w 8471243"/>
              <a:gd name="connsiteY23" fmla="*/ 4330723 h 6873861"/>
              <a:gd name="connsiteX24" fmla="*/ 2890257 w 8471243"/>
              <a:gd name="connsiteY24" fmla="*/ 4323578 h 6873861"/>
              <a:gd name="connsiteX25" fmla="*/ 1947543 w 8471243"/>
              <a:gd name="connsiteY25" fmla="*/ 5958859 h 6873861"/>
              <a:gd name="connsiteX26" fmla="*/ 2473176 w 8471243"/>
              <a:gd name="connsiteY26" fmla="*/ 6873861 h 6873861"/>
              <a:gd name="connsiteX27" fmla="*/ 4764 w 8471243"/>
              <a:gd name="connsiteY27" fmla="*/ 6873861 h 6873861"/>
              <a:gd name="connsiteX28" fmla="*/ 0 w 8471243"/>
              <a:gd name="connsiteY28" fmla="*/ 5896609 h 6873861"/>
              <a:gd name="connsiteX29" fmla="*/ 1901695 w 8471243"/>
              <a:gd name="connsiteY29" fmla="*/ 5894228 h 6873861"/>
              <a:gd name="connsiteX30" fmla="*/ 2833208 w 8471243"/>
              <a:gd name="connsiteY30" fmla="*/ 4278377 h 6873861"/>
              <a:gd name="connsiteX31" fmla="*/ 1900501 w 8471243"/>
              <a:gd name="connsiteY31" fmla="*/ 2660456 h 6873861"/>
              <a:gd name="connsiteX32" fmla="*/ 4763 w 8471243"/>
              <a:gd name="connsiteY32" fmla="*/ 2660456 h 6873861"/>
              <a:gd name="connsiteX33" fmla="*/ 4763 w 8471243"/>
              <a:gd name="connsiteY33" fmla="*/ 2588454 h 6873861"/>
              <a:gd name="connsiteX34" fmla="*/ 1906422 w 8471243"/>
              <a:gd name="connsiteY34" fmla="*/ 2588454 h 6873861"/>
              <a:gd name="connsiteX35" fmla="*/ 2839838 w 8471243"/>
              <a:gd name="connsiteY35" fmla="*/ 969302 h 6873861"/>
              <a:gd name="connsiteX36" fmla="*/ 2283014 w 8471243"/>
              <a:gd name="connsiteY36" fmla="*/ 0 h 6873861"/>
              <a:gd name="connsiteX0" fmla="*/ 4789958 w 8471243"/>
              <a:gd name="connsiteY0" fmla="*/ 1026797 h 6873861"/>
              <a:gd name="connsiteX1" fmla="*/ 4754410 w 8471243"/>
              <a:gd name="connsiteY1" fmla="*/ 1025792 h 6873861"/>
              <a:gd name="connsiteX2" fmla="*/ 2890381 w 8471243"/>
              <a:gd name="connsiteY2" fmla="*/ 1025792 h 6873861"/>
              <a:gd name="connsiteX3" fmla="*/ 1965816 w 8471243"/>
              <a:gd name="connsiteY3" fmla="*/ 2629592 h 6873861"/>
              <a:gd name="connsiteX4" fmla="*/ 2900867 w 8471243"/>
              <a:gd name="connsiteY4" fmla="*/ 4251578 h 6873861"/>
              <a:gd name="connsiteX5" fmla="*/ 4766675 w 8471243"/>
              <a:gd name="connsiteY5" fmla="*/ 4251578 h 6873861"/>
              <a:gd name="connsiteX6" fmla="*/ 5692883 w 8471243"/>
              <a:gd name="connsiteY6" fmla="*/ 2627321 h 6873861"/>
              <a:gd name="connsiteX7" fmla="*/ 5679868 w 8471243"/>
              <a:gd name="connsiteY7" fmla="*/ 2595945 h 6873861"/>
              <a:gd name="connsiteX8" fmla="*/ 4789958 w 8471243"/>
              <a:gd name="connsiteY8" fmla="*/ 1026797 h 6873861"/>
              <a:gd name="connsiteX9" fmla="*/ 2283014 w 8471243"/>
              <a:gd name="connsiteY9" fmla="*/ 0 h 6873861"/>
              <a:gd name="connsiteX10" fmla="*/ 7896601 w 8471243"/>
              <a:gd name="connsiteY10" fmla="*/ 0 h 6873861"/>
              <a:gd name="connsiteX11" fmla="*/ 8456929 w 8471243"/>
              <a:gd name="connsiteY11" fmla="*/ 975398 h 6873861"/>
              <a:gd name="connsiteX12" fmla="*/ 7525990 w 8471243"/>
              <a:gd name="connsiteY12" fmla="*/ 2595945 h 6873861"/>
              <a:gd name="connsiteX13" fmla="*/ 6664991 w 8471243"/>
              <a:gd name="connsiteY13" fmla="*/ 2595945 h 6873861"/>
              <a:gd name="connsiteX14" fmla="*/ 7012653 w 8471243"/>
              <a:gd name="connsiteY14" fmla="*/ 2609987 h 6873861"/>
              <a:gd name="connsiteX15" fmla="*/ 7530278 w 8471243"/>
              <a:gd name="connsiteY15" fmla="*/ 2607606 h 6873861"/>
              <a:gd name="connsiteX16" fmla="*/ 8471243 w 8471243"/>
              <a:gd name="connsiteY16" fmla="*/ 4245604 h 6873861"/>
              <a:gd name="connsiteX17" fmla="*/ 8441735 w 8471243"/>
              <a:gd name="connsiteY17" fmla="*/ 4296971 h 6873861"/>
              <a:gd name="connsiteX18" fmla="*/ 8471243 w 8471243"/>
              <a:gd name="connsiteY18" fmla="*/ 4348338 h 6873861"/>
              <a:gd name="connsiteX19" fmla="*/ 7568169 w 8471243"/>
              <a:gd name="connsiteY19" fmla="*/ 5920378 h 6873861"/>
              <a:gd name="connsiteX20" fmla="*/ 8115907 w 8471243"/>
              <a:gd name="connsiteY20" fmla="*/ 6873861 h 6873861"/>
              <a:gd name="connsiteX21" fmla="*/ 5166152 w 8471243"/>
              <a:gd name="connsiteY21" fmla="*/ 6873861 h 6873861"/>
              <a:gd name="connsiteX22" fmla="*/ 5690104 w 8471243"/>
              <a:gd name="connsiteY22" fmla="*/ 5961784 h 6873861"/>
              <a:gd name="connsiteX23" fmla="*/ 4748893 w 8471243"/>
              <a:gd name="connsiteY23" fmla="*/ 4330723 h 6873861"/>
              <a:gd name="connsiteX24" fmla="*/ 2890257 w 8471243"/>
              <a:gd name="connsiteY24" fmla="*/ 4323578 h 6873861"/>
              <a:gd name="connsiteX25" fmla="*/ 1947543 w 8471243"/>
              <a:gd name="connsiteY25" fmla="*/ 5958859 h 6873861"/>
              <a:gd name="connsiteX26" fmla="*/ 2473176 w 8471243"/>
              <a:gd name="connsiteY26" fmla="*/ 6873861 h 6873861"/>
              <a:gd name="connsiteX27" fmla="*/ 4764 w 8471243"/>
              <a:gd name="connsiteY27" fmla="*/ 6873861 h 6873861"/>
              <a:gd name="connsiteX28" fmla="*/ 0 w 8471243"/>
              <a:gd name="connsiteY28" fmla="*/ 5896609 h 6873861"/>
              <a:gd name="connsiteX29" fmla="*/ 1901695 w 8471243"/>
              <a:gd name="connsiteY29" fmla="*/ 5894228 h 6873861"/>
              <a:gd name="connsiteX30" fmla="*/ 2833208 w 8471243"/>
              <a:gd name="connsiteY30" fmla="*/ 4278377 h 6873861"/>
              <a:gd name="connsiteX31" fmla="*/ 1900501 w 8471243"/>
              <a:gd name="connsiteY31" fmla="*/ 2660456 h 6873861"/>
              <a:gd name="connsiteX32" fmla="*/ 4763 w 8471243"/>
              <a:gd name="connsiteY32" fmla="*/ 2660456 h 6873861"/>
              <a:gd name="connsiteX33" fmla="*/ 4763 w 8471243"/>
              <a:gd name="connsiteY33" fmla="*/ 2588454 h 6873861"/>
              <a:gd name="connsiteX34" fmla="*/ 1906422 w 8471243"/>
              <a:gd name="connsiteY34" fmla="*/ 2588454 h 6873861"/>
              <a:gd name="connsiteX35" fmla="*/ 2839838 w 8471243"/>
              <a:gd name="connsiteY35" fmla="*/ 969302 h 6873861"/>
              <a:gd name="connsiteX36" fmla="*/ 2283014 w 8471243"/>
              <a:gd name="connsiteY36" fmla="*/ 0 h 6873861"/>
              <a:gd name="connsiteX0" fmla="*/ 4789958 w 8471243"/>
              <a:gd name="connsiteY0" fmla="*/ 1026797 h 6873861"/>
              <a:gd name="connsiteX1" fmla="*/ 4754410 w 8471243"/>
              <a:gd name="connsiteY1" fmla="*/ 1025792 h 6873861"/>
              <a:gd name="connsiteX2" fmla="*/ 2890381 w 8471243"/>
              <a:gd name="connsiteY2" fmla="*/ 1025792 h 6873861"/>
              <a:gd name="connsiteX3" fmla="*/ 1965816 w 8471243"/>
              <a:gd name="connsiteY3" fmla="*/ 2629592 h 6873861"/>
              <a:gd name="connsiteX4" fmla="*/ 2900867 w 8471243"/>
              <a:gd name="connsiteY4" fmla="*/ 4251578 h 6873861"/>
              <a:gd name="connsiteX5" fmla="*/ 4766675 w 8471243"/>
              <a:gd name="connsiteY5" fmla="*/ 4251578 h 6873861"/>
              <a:gd name="connsiteX6" fmla="*/ 5692883 w 8471243"/>
              <a:gd name="connsiteY6" fmla="*/ 2627321 h 6873861"/>
              <a:gd name="connsiteX7" fmla="*/ 5679868 w 8471243"/>
              <a:gd name="connsiteY7" fmla="*/ 2595945 h 6873861"/>
              <a:gd name="connsiteX8" fmla="*/ 4789958 w 8471243"/>
              <a:gd name="connsiteY8" fmla="*/ 1026797 h 6873861"/>
              <a:gd name="connsiteX9" fmla="*/ 2283014 w 8471243"/>
              <a:gd name="connsiteY9" fmla="*/ 0 h 6873861"/>
              <a:gd name="connsiteX10" fmla="*/ 7896601 w 8471243"/>
              <a:gd name="connsiteY10" fmla="*/ 0 h 6873861"/>
              <a:gd name="connsiteX11" fmla="*/ 8456929 w 8471243"/>
              <a:gd name="connsiteY11" fmla="*/ 975398 h 6873861"/>
              <a:gd name="connsiteX12" fmla="*/ 7525990 w 8471243"/>
              <a:gd name="connsiteY12" fmla="*/ 2595945 h 6873861"/>
              <a:gd name="connsiteX13" fmla="*/ 7012653 w 8471243"/>
              <a:gd name="connsiteY13" fmla="*/ 2609987 h 6873861"/>
              <a:gd name="connsiteX14" fmla="*/ 7530278 w 8471243"/>
              <a:gd name="connsiteY14" fmla="*/ 2607606 h 6873861"/>
              <a:gd name="connsiteX15" fmla="*/ 8471243 w 8471243"/>
              <a:gd name="connsiteY15" fmla="*/ 4245604 h 6873861"/>
              <a:gd name="connsiteX16" fmla="*/ 8441735 w 8471243"/>
              <a:gd name="connsiteY16" fmla="*/ 4296971 h 6873861"/>
              <a:gd name="connsiteX17" fmla="*/ 8471243 w 8471243"/>
              <a:gd name="connsiteY17" fmla="*/ 4348338 h 6873861"/>
              <a:gd name="connsiteX18" fmla="*/ 7568169 w 8471243"/>
              <a:gd name="connsiteY18" fmla="*/ 5920378 h 6873861"/>
              <a:gd name="connsiteX19" fmla="*/ 8115907 w 8471243"/>
              <a:gd name="connsiteY19" fmla="*/ 6873861 h 6873861"/>
              <a:gd name="connsiteX20" fmla="*/ 5166152 w 8471243"/>
              <a:gd name="connsiteY20" fmla="*/ 6873861 h 6873861"/>
              <a:gd name="connsiteX21" fmla="*/ 5690104 w 8471243"/>
              <a:gd name="connsiteY21" fmla="*/ 5961784 h 6873861"/>
              <a:gd name="connsiteX22" fmla="*/ 4748893 w 8471243"/>
              <a:gd name="connsiteY22" fmla="*/ 4330723 h 6873861"/>
              <a:gd name="connsiteX23" fmla="*/ 2890257 w 8471243"/>
              <a:gd name="connsiteY23" fmla="*/ 4323578 h 6873861"/>
              <a:gd name="connsiteX24" fmla="*/ 1947543 w 8471243"/>
              <a:gd name="connsiteY24" fmla="*/ 5958859 h 6873861"/>
              <a:gd name="connsiteX25" fmla="*/ 2473176 w 8471243"/>
              <a:gd name="connsiteY25" fmla="*/ 6873861 h 6873861"/>
              <a:gd name="connsiteX26" fmla="*/ 4764 w 8471243"/>
              <a:gd name="connsiteY26" fmla="*/ 6873861 h 6873861"/>
              <a:gd name="connsiteX27" fmla="*/ 0 w 8471243"/>
              <a:gd name="connsiteY27" fmla="*/ 5896609 h 6873861"/>
              <a:gd name="connsiteX28" fmla="*/ 1901695 w 8471243"/>
              <a:gd name="connsiteY28" fmla="*/ 5894228 h 6873861"/>
              <a:gd name="connsiteX29" fmla="*/ 2833208 w 8471243"/>
              <a:gd name="connsiteY29" fmla="*/ 4278377 h 6873861"/>
              <a:gd name="connsiteX30" fmla="*/ 1900501 w 8471243"/>
              <a:gd name="connsiteY30" fmla="*/ 2660456 h 6873861"/>
              <a:gd name="connsiteX31" fmla="*/ 4763 w 8471243"/>
              <a:gd name="connsiteY31" fmla="*/ 2660456 h 6873861"/>
              <a:gd name="connsiteX32" fmla="*/ 4763 w 8471243"/>
              <a:gd name="connsiteY32" fmla="*/ 2588454 h 6873861"/>
              <a:gd name="connsiteX33" fmla="*/ 1906422 w 8471243"/>
              <a:gd name="connsiteY33" fmla="*/ 2588454 h 6873861"/>
              <a:gd name="connsiteX34" fmla="*/ 2839838 w 8471243"/>
              <a:gd name="connsiteY34" fmla="*/ 969302 h 6873861"/>
              <a:gd name="connsiteX35" fmla="*/ 2283014 w 8471243"/>
              <a:gd name="connsiteY35" fmla="*/ 0 h 6873861"/>
              <a:gd name="connsiteX0" fmla="*/ 4789958 w 8471243"/>
              <a:gd name="connsiteY0" fmla="*/ 1026797 h 6873861"/>
              <a:gd name="connsiteX1" fmla="*/ 4754410 w 8471243"/>
              <a:gd name="connsiteY1" fmla="*/ 1025792 h 6873861"/>
              <a:gd name="connsiteX2" fmla="*/ 2890381 w 8471243"/>
              <a:gd name="connsiteY2" fmla="*/ 1025792 h 6873861"/>
              <a:gd name="connsiteX3" fmla="*/ 1965816 w 8471243"/>
              <a:gd name="connsiteY3" fmla="*/ 2629592 h 6873861"/>
              <a:gd name="connsiteX4" fmla="*/ 2900867 w 8471243"/>
              <a:gd name="connsiteY4" fmla="*/ 4251578 h 6873861"/>
              <a:gd name="connsiteX5" fmla="*/ 4766675 w 8471243"/>
              <a:gd name="connsiteY5" fmla="*/ 4251578 h 6873861"/>
              <a:gd name="connsiteX6" fmla="*/ 5692883 w 8471243"/>
              <a:gd name="connsiteY6" fmla="*/ 2627321 h 6873861"/>
              <a:gd name="connsiteX7" fmla="*/ 5679868 w 8471243"/>
              <a:gd name="connsiteY7" fmla="*/ 2595945 h 6873861"/>
              <a:gd name="connsiteX8" fmla="*/ 4789958 w 8471243"/>
              <a:gd name="connsiteY8" fmla="*/ 1026797 h 6873861"/>
              <a:gd name="connsiteX9" fmla="*/ 2283014 w 8471243"/>
              <a:gd name="connsiteY9" fmla="*/ 0 h 6873861"/>
              <a:gd name="connsiteX10" fmla="*/ 7896601 w 8471243"/>
              <a:gd name="connsiteY10" fmla="*/ 0 h 6873861"/>
              <a:gd name="connsiteX11" fmla="*/ 8456929 w 8471243"/>
              <a:gd name="connsiteY11" fmla="*/ 975398 h 6873861"/>
              <a:gd name="connsiteX12" fmla="*/ 7525990 w 8471243"/>
              <a:gd name="connsiteY12" fmla="*/ 2595945 h 6873861"/>
              <a:gd name="connsiteX13" fmla="*/ 7530278 w 8471243"/>
              <a:gd name="connsiteY13" fmla="*/ 2607606 h 6873861"/>
              <a:gd name="connsiteX14" fmla="*/ 8471243 w 8471243"/>
              <a:gd name="connsiteY14" fmla="*/ 4245604 h 6873861"/>
              <a:gd name="connsiteX15" fmla="*/ 8441735 w 8471243"/>
              <a:gd name="connsiteY15" fmla="*/ 4296971 h 6873861"/>
              <a:gd name="connsiteX16" fmla="*/ 8471243 w 8471243"/>
              <a:gd name="connsiteY16" fmla="*/ 4348338 h 6873861"/>
              <a:gd name="connsiteX17" fmla="*/ 7568169 w 8471243"/>
              <a:gd name="connsiteY17" fmla="*/ 5920378 h 6873861"/>
              <a:gd name="connsiteX18" fmla="*/ 8115907 w 8471243"/>
              <a:gd name="connsiteY18" fmla="*/ 6873861 h 6873861"/>
              <a:gd name="connsiteX19" fmla="*/ 5166152 w 8471243"/>
              <a:gd name="connsiteY19" fmla="*/ 6873861 h 6873861"/>
              <a:gd name="connsiteX20" fmla="*/ 5690104 w 8471243"/>
              <a:gd name="connsiteY20" fmla="*/ 5961784 h 6873861"/>
              <a:gd name="connsiteX21" fmla="*/ 4748893 w 8471243"/>
              <a:gd name="connsiteY21" fmla="*/ 4330723 h 6873861"/>
              <a:gd name="connsiteX22" fmla="*/ 2890257 w 8471243"/>
              <a:gd name="connsiteY22" fmla="*/ 4323578 h 6873861"/>
              <a:gd name="connsiteX23" fmla="*/ 1947543 w 8471243"/>
              <a:gd name="connsiteY23" fmla="*/ 5958859 h 6873861"/>
              <a:gd name="connsiteX24" fmla="*/ 2473176 w 8471243"/>
              <a:gd name="connsiteY24" fmla="*/ 6873861 h 6873861"/>
              <a:gd name="connsiteX25" fmla="*/ 4764 w 8471243"/>
              <a:gd name="connsiteY25" fmla="*/ 6873861 h 6873861"/>
              <a:gd name="connsiteX26" fmla="*/ 0 w 8471243"/>
              <a:gd name="connsiteY26" fmla="*/ 5896609 h 6873861"/>
              <a:gd name="connsiteX27" fmla="*/ 1901695 w 8471243"/>
              <a:gd name="connsiteY27" fmla="*/ 5894228 h 6873861"/>
              <a:gd name="connsiteX28" fmla="*/ 2833208 w 8471243"/>
              <a:gd name="connsiteY28" fmla="*/ 4278377 h 6873861"/>
              <a:gd name="connsiteX29" fmla="*/ 1900501 w 8471243"/>
              <a:gd name="connsiteY29" fmla="*/ 2660456 h 6873861"/>
              <a:gd name="connsiteX30" fmla="*/ 4763 w 8471243"/>
              <a:gd name="connsiteY30" fmla="*/ 2660456 h 6873861"/>
              <a:gd name="connsiteX31" fmla="*/ 4763 w 8471243"/>
              <a:gd name="connsiteY31" fmla="*/ 2588454 h 6873861"/>
              <a:gd name="connsiteX32" fmla="*/ 1906422 w 8471243"/>
              <a:gd name="connsiteY32" fmla="*/ 2588454 h 6873861"/>
              <a:gd name="connsiteX33" fmla="*/ 2839838 w 8471243"/>
              <a:gd name="connsiteY33" fmla="*/ 969302 h 6873861"/>
              <a:gd name="connsiteX34" fmla="*/ 2283014 w 8471243"/>
              <a:gd name="connsiteY34" fmla="*/ 0 h 68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471243" h="6873861">
                <a:moveTo>
                  <a:pt x="4789958" y="1026797"/>
                </a:moveTo>
                <a:lnTo>
                  <a:pt x="4754410" y="1025792"/>
                </a:lnTo>
                <a:lnTo>
                  <a:pt x="2890381" y="1025792"/>
                </a:lnTo>
                <a:lnTo>
                  <a:pt x="1965816" y="2629592"/>
                </a:lnTo>
                <a:lnTo>
                  <a:pt x="2900867" y="4251578"/>
                </a:lnTo>
                <a:lnTo>
                  <a:pt x="4766675" y="4251578"/>
                </a:lnTo>
                <a:lnTo>
                  <a:pt x="5692883" y="2627321"/>
                </a:lnTo>
                <a:lnTo>
                  <a:pt x="5679868" y="2595945"/>
                </a:lnTo>
                <a:cubicBezTo>
                  <a:pt x="5375294" y="2065752"/>
                  <a:pt x="5094532" y="1556990"/>
                  <a:pt x="4789958" y="1026797"/>
                </a:cubicBezTo>
                <a:close/>
                <a:moveTo>
                  <a:pt x="2283014" y="0"/>
                </a:moveTo>
                <a:lnTo>
                  <a:pt x="7896601" y="0"/>
                </a:lnTo>
                <a:lnTo>
                  <a:pt x="8456929" y="975398"/>
                </a:lnTo>
                <a:lnTo>
                  <a:pt x="7525990" y="2595945"/>
                </a:lnTo>
                <a:lnTo>
                  <a:pt x="7530278" y="2607606"/>
                </a:lnTo>
                <a:lnTo>
                  <a:pt x="8471243" y="4245604"/>
                </a:lnTo>
                <a:lnTo>
                  <a:pt x="8441735" y="4296971"/>
                </a:lnTo>
                <a:lnTo>
                  <a:pt x="8471243" y="4348338"/>
                </a:lnTo>
                <a:lnTo>
                  <a:pt x="7568169" y="5920378"/>
                </a:lnTo>
                <a:lnTo>
                  <a:pt x="8115907" y="6873861"/>
                </a:lnTo>
                <a:lnTo>
                  <a:pt x="5166152" y="6873861"/>
                </a:lnTo>
                <a:lnTo>
                  <a:pt x="5690104" y="5961784"/>
                </a:lnTo>
                <a:lnTo>
                  <a:pt x="4748893" y="4330723"/>
                </a:lnTo>
                <a:lnTo>
                  <a:pt x="2890257" y="4323578"/>
                </a:lnTo>
                <a:lnTo>
                  <a:pt x="1947543" y="5958859"/>
                </a:lnTo>
                <a:lnTo>
                  <a:pt x="2473176" y="6873861"/>
                </a:lnTo>
                <a:lnTo>
                  <a:pt x="4764" y="6873861"/>
                </a:lnTo>
                <a:lnTo>
                  <a:pt x="0" y="5896609"/>
                </a:lnTo>
                <a:lnTo>
                  <a:pt x="1901695" y="5894228"/>
                </a:lnTo>
                <a:lnTo>
                  <a:pt x="2833208" y="4278377"/>
                </a:lnTo>
                <a:lnTo>
                  <a:pt x="1900501" y="2660456"/>
                </a:lnTo>
                <a:lnTo>
                  <a:pt x="4763" y="2660456"/>
                </a:lnTo>
                <a:lnTo>
                  <a:pt x="4763" y="2588454"/>
                </a:lnTo>
                <a:lnTo>
                  <a:pt x="1906422" y="2588454"/>
                </a:lnTo>
                <a:lnTo>
                  <a:pt x="2839838" y="969302"/>
                </a:lnTo>
                <a:lnTo>
                  <a:pt x="2283014" y="0"/>
                </a:lnTo>
                <a:close/>
              </a:path>
            </a:pathLst>
          </a:cu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srgbClr val="000000"/>
              </a:solidFill>
            </a:endParaRPr>
          </a:p>
        </p:txBody>
      </p:sp>
      <p:sp>
        <p:nvSpPr>
          <p:cNvPr id="34" name="Textfeld 33"/>
          <p:cNvSpPr txBox="1"/>
          <p:nvPr userDrawn="1"/>
        </p:nvSpPr>
        <p:spPr>
          <a:xfrm>
            <a:off x="6816080" y="1052736"/>
            <a:ext cx="4825058" cy="1116124"/>
          </a:xfrm>
          <a:prstGeom prst="rect">
            <a:avLst/>
          </a:prstGeom>
          <a:noFill/>
        </p:spPr>
        <p:txBody>
          <a:bodyPr wrap="square" lIns="0" tIns="0" rIns="0" bIns="0" rtlCol="0" anchor="b">
            <a:noAutofit/>
          </a:bodyPr>
          <a:lstStyle/>
          <a:p>
            <a:pPr algn="l">
              <a:lnSpc>
                <a:spcPts val="4333"/>
              </a:lnSpc>
              <a:spcBef>
                <a:spcPts val="1254"/>
              </a:spcBef>
            </a:pPr>
            <a:r>
              <a:rPr lang="en-GB" sz="3800" b="0" dirty="0">
                <a:latin typeface="Code Bold" panose="020B0604020202020204" pitchFamily="50" charset="0"/>
                <a:ea typeface="Helvetica" charset="0"/>
                <a:cs typeface="Arial" panose="020B0604020202020204" pitchFamily="34" charset="0"/>
              </a:rPr>
              <a:t>AGENDA</a:t>
            </a:r>
          </a:p>
        </p:txBody>
      </p:sp>
      <p:sp>
        <p:nvSpPr>
          <p:cNvPr id="12" name="Balken">
            <a:extLst>
              <a:ext uri="{FF2B5EF4-FFF2-40B4-BE49-F238E27FC236}">
                <a16:creationId xmlns:a16="http://schemas.microsoft.com/office/drawing/2014/main" id="{6C66BD46-6767-4E2D-A668-CC0E0940310E}"/>
              </a:ext>
            </a:extLst>
          </p:cNvPr>
          <p:cNvSpPr/>
          <p:nvPr userDrawn="1"/>
        </p:nvSpPr>
        <p:spPr>
          <a:xfrm>
            <a:off x="6816080" y="2177343"/>
            <a:ext cx="1224000" cy="72000"/>
          </a:xfrm>
          <a:prstGeom prst="rect">
            <a:avLst/>
          </a:prstGeom>
          <a:solidFill>
            <a:srgbClr val="F13216"/>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6" name="Textplatzhalter 5">
            <a:extLst>
              <a:ext uri="{FF2B5EF4-FFF2-40B4-BE49-F238E27FC236}">
                <a16:creationId xmlns:a16="http://schemas.microsoft.com/office/drawing/2014/main" id="{21EA0EC3-023E-47F6-82D6-50DD7F1673D6}"/>
              </a:ext>
            </a:extLst>
          </p:cNvPr>
          <p:cNvSpPr>
            <a:spLocks noGrp="1"/>
          </p:cNvSpPr>
          <p:nvPr>
            <p:ph type="body" sz="quarter" idx="18" hasCustomPrompt="1"/>
          </p:nvPr>
        </p:nvSpPr>
        <p:spPr>
          <a:xfrm>
            <a:off x="6816080" y="2600908"/>
            <a:ext cx="4825058" cy="3060340"/>
          </a:xfrm>
        </p:spPr>
        <p:txBody>
          <a:bodyPr>
            <a:noAutofit/>
          </a:bodyPr>
          <a:lstStyle>
            <a:lvl1pPr marL="228600" marR="0" indent="-228600" algn="l" defTabSz="1149357" rtl="0" eaLnBrk="1" fontAlgn="auto" latinLnBrk="0" hangingPunct="1">
              <a:lnSpc>
                <a:spcPct val="100000"/>
              </a:lnSpc>
              <a:spcBef>
                <a:spcPts val="1200"/>
              </a:spcBef>
              <a:spcAft>
                <a:spcPts val="0"/>
              </a:spcAft>
              <a:buClrTx/>
              <a:buSzTx/>
              <a:buFont typeface="+mj-lt"/>
              <a:buAutoNum type="arabicPeriod"/>
              <a:tabLst/>
              <a:defRPr sz="1400" b="0">
                <a:latin typeface="Code "/>
              </a:defRPr>
            </a:lvl1pPr>
            <a:lvl2pPr marL="400050" indent="-165100">
              <a:buClr>
                <a:schemeClr val="tx2"/>
              </a:buClr>
              <a:buFont typeface="Wingdings 2" panose="05020102010507070707" pitchFamily="18" charset="2"/>
              <a:buChar char=""/>
              <a:defRPr sz="1200"/>
            </a:lvl2pPr>
            <a:lvl3pPr marL="948600" indent="-228600">
              <a:buClrTx/>
              <a:buFont typeface="+mj-lt"/>
              <a:buAutoNum type="arabicPeriod"/>
              <a:defRPr/>
            </a:lvl3pPr>
            <a:lvl4pPr marL="1308600" indent="-228600">
              <a:buClrTx/>
              <a:buFont typeface="+mj-lt"/>
              <a:buAutoNum type="arabicPeriod"/>
              <a:defRPr/>
            </a:lvl4pPr>
            <a:lvl5pPr marL="1668600" indent="-228600">
              <a:buClrTx/>
              <a:buFont typeface="+mj-lt"/>
              <a:buAutoNum type="arabicPeriod"/>
              <a:defRPr/>
            </a:lvl5pPr>
          </a:lstStyle>
          <a:p>
            <a:pPr lvl="0"/>
            <a:r>
              <a:rPr lang="en-GB" dirty="0"/>
              <a:t>Topic 01 Arial Regular 14 pt</a:t>
            </a:r>
          </a:p>
          <a:p>
            <a:pPr lvl="0"/>
            <a:endParaRPr lang="en-GB" dirty="0"/>
          </a:p>
        </p:txBody>
      </p:sp>
      <p:pic>
        <p:nvPicPr>
          <p:cNvPr id="2" name="Grafik 1">
            <a:extLst>
              <a:ext uri="{FF2B5EF4-FFF2-40B4-BE49-F238E27FC236}">
                <a16:creationId xmlns:a16="http://schemas.microsoft.com/office/drawing/2014/main" id="{A55F58E6-7FB0-47C4-B192-6A2619A6CF6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732404" y="401280"/>
            <a:ext cx="2013373" cy="466110"/>
          </a:xfrm>
          <a:prstGeom prst="rect">
            <a:avLst/>
          </a:prstGeom>
        </p:spPr>
      </p:pic>
    </p:spTree>
    <p:extLst>
      <p:ext uri="{BB962C8B-B14F-4D97-AF65-F5344CB8AC3E}">
        <p14:creationId xmlns:p14="http://schemas.microsoft.com/office/powerpoint/2010/main" val="785945863"/>
      </p:ext>
    </p:extLst>
  </p:cSld>
  <p:clrMapOvr>
    <a:masterClrMapping/>
  </p:clrMapOvr>
  <p:extLst>
    <p:ext uri="{DCECCB84-F9BA-43D5-87BE-67443E8EF086}">
      <p15:sldGuideLst xmlns:p15="http://schemas.microsoft.com/office/powerpoint/2012/main">
        <p15:guide id="1" pos="429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Grafik 4" descr="Ein Bild, das draußen, Stadt, Gebäude, groß enthält.&#10;&#10;Automatisch generierte Beschreibung">
            <a:extLst>
              <a:ext uri="{FF2B5EF4-FFF2-40B4-BE49-F238E27FC236}">
                <a16:creationId xmlns:a16="http://schemas.microsoft.com/office/drawing/2014/main" id="{8BDD9917-ECB6-460D-AE44-B0C0D38F09C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2" name="Blende_Titelwabe">
            <a:extLst>
              <a:ext uri="{FF2B5EF4-FFF2-40B4-BE49-F238E27FC236}">
                <a16:creationId xmlns:a16="http://schemas.microsoft.com/office/drawing/2014/main" id="{18CF7097-C855-4E28-85F9-D2F458EC3E5B}"/>
              </a:ext>
            </a:extLst>
          </p:cNvPr>
          <p:cNvSpPr/>
          <p:nvPr userDrawn="1"/>
        </p:nvSpPr>
        <p:spPr bwMode="gray">
          <a:xfrm>
            <a:off x="4096298" y="0"/>
            <a:ext cx="4324817" cy="6858000"/>
          </a:xfrm>
          <a:prstGeom prst="chevron">
            <a:avLst>
              <a:gd name="adj" fmla="val 45070"/>
            </a:avLst>
          </a:prstGeom>
          <a:solidFill>
            <a:srgbClr val="FFFFFF"/>
          </a:solidFill>
          <a:ln w="9525" cap="flat" cmpd="sng" algn="ctr">
            <a:solidFill>
              <a:srgbClr val="FFFFFF"/>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a:solidFill>
                <a:srgbClr val="000000"/>
              </a:solidFill>
            </a:endParaRPr>
          </a:p>
        </p:txBody>
      </p:sp>
      <p:sp>
        <p:nvSpPr>
          <p:cNvPr id="8" name="Balken">
            <a:extLst>
              <a:ext uri="{FF2B5EF4-FFF2-40B4-BE49-F238E27FC236}">
                <a16:creationId xmlns:a16="http://schemas.microsoft.com/office/drawing/2014/main" id="{32F030D5-A374-4678-A67D-BAF76D8AA785}"/>
              </a:ext>
            </a:extLst>
          </p:cNvPr>
          <p:cNvSpPr/>
          <p:nvPr userDrawn="1"/>
        </p:nvSpPr>
        <p:spPr>
          <a:xfrm>
            <a:off x="6816079" y="3789040"/>
            <a:ext cx="1224000" cy="72000"/>
          </a:xfrm>
          <a:prstGeom prst="rect">
            <a:avLst/>
          </a:prstGeom>
          <a:solidFill>
            <a:srgbClr val="F13216"/>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0" name="Textplatzhalter 21">
            <a:extLst>
              <a:ext uri="{FF2B5EF4-FFF2-40B4-BE49-F238E27FC236}">
                <a16:creationId xmlns:a16="http://schemas.microsoft.com/office/drawing/2014/main" id="{5A9ED430-5701-4162-805E-6D18E990DCB5}"/>
              </a:ext>
            </a:extLst>
          </p:cNvPr>
          <p:cNvSpPr>
            <a:spLocks noGrp="1"/>
          </p:cNvSpPr>
          <p:nvPr>
            <p:ph type="body" sz="quarter" idx="10" hasCustomPrompt="1"/>
          </p:nvPr>
        </p:nvSpPr>
        <p:spPr>
          <a:xfrm>
            <a:off x="6816079" y="4041068"/>
            <a:ext cx="4824537" cy="756084"/>
          </a:xfrm>
          <a:prstGeom prst="rect">
            <a:avLst/>
          </a:prstGeom>
        </p:spPr>
        <p:txBody>
          <a:bodyPr lIns="0" tIns="0" rIns="0" bIns="0">
            <a:noAutofit/>
          </a:bodyPr>
          <a:lstStyle>
            <a:lvl1pPr marL="0" indent="0">
              <a:spcBef>
                <a:spcPts val="300"/>
              </a:spcBef>
              <a:spcAft>
                <a:spcPts val="0"/>
              </a:spcAft>
              <a:buFontTx/>
              <a:buNone/>
              <a:defRPr sz="1400" b="0">
                <a:solidFill>
                  <a:srgbClr val="0E2435"/>
                </a:solidFill>
                <a:latin typeface="Code "/>
              </a:defRPr>
            </a:lvl1pPr>
          </a:lstStyle>
          <a:p>
            <a:pPr lvl="0"/>
            <a:r>
              <a:rPr lang="en-GB" dirty="0"/>
              <a:t>City, date</a:t>
            </a:r>
          </a:p>
          <a:p>
            <a:pPr lvl="0"/>
            <a:r>
              <a:rPr lang="en-GB" dirty="0"/>
              <a:t>Name</a:t>
            </a:r>
          </a:p>
        </p:txBody>
      </p:sp>
      <p:sp>
        <p:nvSpPr>
          <p:cNvPr id="9" name="Titel 3">
            <a:extLst>
              <a:ext uri="{FF2B5EF4-FFF2-40B4-BE49-F238E27FC236}">
                <a16:creationId xmlns:a16="http://schemas.microsoft.com/office/drawing/2014/main" id="{4DFC207F-DFCD-4351-8742-7E3A8FA6B050}"/>
              </a:ext>
            </a:extLst>
          </p:cNvPr>
          <p:cNvSpPr>
            <a:spLocks noGrp="1"/>
          </p:cNvSpPr>
          <p:nvPr>
            <p:ph type="title" hasCustomPrompt="1"/>
          </p:nvPr>
        </p:nvSpPr>
        <p:spPr>
          <a:xfrm>
            <a:off x="6816080" y="1952836"/>
            <a:ext cx="4824537" cy="1800200"/>
          </a:xfrm>
          <a:prstGeom prst="rect">
            <a:avLst/>
          </a:prstGeom>
        </p:spPr>
        <p:txBody>
          <a:bodyPr wrap="square" lIns="0">
            <a:noAutofit/>
          </a:bodyPr>
          <a:lstStyle>
            <a:lvl1pPr>
              <a:defRPr sz="4000">
                <a:solidFill>
                  <a:srgbClr val="0E2435"/>
                </a:solidFill>
                <a:latin typeface="Code Bold" panose="020B0604020202020204" pitchFamily="50" charset="0"/>
              </a:defRPr>
            </a:lvl1pPr>
          </a:lstStyle>
          <a:p>
            <a:r>
              <a:rPr lang="en-GB" dirty="0"/>
              <a:t>Presentation title</a:t>
            </a:r>
          </a:p>
        </p:txBody>
      </p:sp>
      <p:pic>
        <p:nvPicPr>
          <p:cNvPr id="4" name="Grafik 3">
            <a:extLst>
              <a:ext uri="{FF2B5EF4-FFF2-40B4-BE49-F238E27FC236}">
                <a16:creationId xmlns:a16="http://schemas.microsoft.com/office/drawing/2014/main" id="{FA18A16C-1B1E-4696-AAB4-33B3B5A6344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0863" y="440668"/>
            <a:ext cx="3542732" cy="817303"/>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tact slide">
    <p:spTree>
      <p:nvGrpSpPr>
        <p:cNvPr id="1" name=""/>
        <p:cNvGrpSpPr/>
        <p:nvPr/>
      </p:nvGrpSpPr>
      <p:grpSpPr>
        <a:xfrm>
          <a:off x="0" y="0"/>
          <a:ext cx="0" cy="0"/>
          <a:chOff x="0" y="0"/>
          <a:chExt cx="0" cy="0"/>
        </a:xfrm>
      </p:grpSpPr>
      <p:pic>
        <p:nvPicPr>
          <p:cNvPr id="4" name="Grafik 3" descr="Ein Bild, das Spielzeug, sitzend, klein, Straße enthält.&#10;&#10;Automatisch generierte Beschreibung">
            <a:extLst>
              <a:ext uri="{FF2B5EF4-FFF2-40B4-BE49-F238E27FC236}">
                <a16:creationId xmlns:a16="http://schemas.microsoft.com/office/drawing/2014/main" id="{17A3831E-4E00-4ED5-97A3-67B7A4B1376F}"/>
              </a:ext>
            </a:extLst>
          </p:cNvPr>
          <p:cNvPicPr>
            <a:picLocks noChangeAspect="1"/>
          </p:cNvPicPr>
          <p:nvPr userDrawn="1"/>
        </p:nvPicPr>
        <p:blipFill rotWithShape="1">
          <a:blip r:embed="rId2" cstate="email">
            <a:duotone>
              <a:prstClr val="black"/>
              <a:srgbClr val="002060">
                <a:tint val="45000"/>
                <a:satMod val="400000"/>
              </a:srgbClr>
            </a:duotone>
            <a:extLst>
              <a:ext uri="{28A0092B-C50C-407E-A947-70E740481C1C}">
                <a14:useLocalDpi xmlns:a14="http://schemas.microsoft.com/office/drawing/2010/main"/>
              </a:ext>
            </a:extLst>
          </a:blip>
          <a:srcRect/>
          <a:stretch/>
        </p:blipFill>
        <p:spPr>
          <a:xfrm>
            <a:off x="-255983" y="4962"/>
            <a:ext cx="6615181" cy="6848076"/>
          </a:xfrm>
          <a:prstGeom prst="rect">
            <a:avLst/>
          </a:prstGeom>
        </p:spPr>
      </p:pic>
      <p:sp>
        <p:nvSpPr>
          <p:cNvPr id="10" name="Waben_Blende">
            <a:extLst>
              <a:ext uri="{FF2B5EF4-FFF2-40B4-BE49-F238E27FC236}">
                <a16:creationId xmlns:a16="http://schemas.microsoft.com/office/drawing/2014/main" id="{0B5D0239-118A-4911-9C6A-0F7CF2FCF5FE}"/>
              </a:ext>
            </a:extLst>
          </p:cNvPr>
          <p:cNvSpPr/>
          <p:nvPr userDrawn="1"/>
        </p:nvSpPr>
        <p:spPr bwMode="gray">
          <a:xfrm>
            <a:off x="-255982" y="-4961"/>
            <a:ext cx="8471243" cy="6858000"/>
          </a:xfrm>
          <a:custGeom>
            <a:avLst/>
            <a:gdLst>
              <a:gd name="connsiteX0" fmla="*/ 4761382 w 8466480"/>
              <a:gd name="connsiteY0" fmla="*/ 1005366 h 6873861"/>
              <a:gd name="connsiteX1" fmla="*/ 4749647 w 8466480"/>
              <a:gd name="connsiteY1" fmla="*/ 1025792 h 6873861"/>
              <a:gd name="connsiteX2" fmla="*/ 2885618 w 8466480"/>
              <a:gd name="connsiteY2" fmla="*/ 1025792 h 6873861"/>
              <a:gd name="connsiteX3" fmla="*/ 1961053 w 8466480"/>
              <a:gd name="connsiteY3" fmla="*/ 2629592 h 6873861"/>
              <a:gd name="connsiteX4" fmla="*/ 2896104 w 8466480"/>
              <a:gd name="connsiteY4" fmla="*/ 4251578 h 6873861"/>
              <a:gd name="connsiteX5" fmla="*/ 4761912 w 8466480"/>
              <a:gd name="connsiteY5" fmla="*/ 4251578 h 6873861"/>
              <a:gd name="connsiteX6" fmla="*/ 4758480 w 8466480"/>
              <a:gd name="connsiteY6" fmla="*/ 4245604 h 6873861"/>
              <a:gd name="connsiteX7" fmla="*/ 5688120 w 8466480"/>
              <a:gd name="connsiteY7" fmla="*/ 2627321 h 6873861"/>
              <a:gd name="connsiteX8" fmla="*/ 5688120 w 8466480"/>
              <a:gd name="connsiteY8" fmla="*/ 2595945 h 6873861"/>
              <a:gd name="connsiteX9" fmla="*/ 5675105 w 8466480"/>
              <a:gd name="connsiteY9" fmla="*/ 2595945 h 6873861"/>
              <a:gd name="connsiteX10" fmla="*/ 2278251 w 8466480"/>
              <a:gd name="connsiteY10" fmla="*/ 0 h 6873861"/>
              <a:gd name="connsiteX11" fmla="*/ 7891838 w 8466480"/>
              <a:gd name="connsiteY11" fmla="*/ 0 h 6873861"/>
              <a:gd name="connsiteX12" fmla="*/ 8452166 w 8466480"/>
              <a:gd name="connsiteY12" fmla="*/ 975398 h 6873861"/>
              <a:gd name="connsiteX13" fmla="*/ 7521227 w 8466480"/>
              <a:gd name="connsiteY13" fmla="*/ 2595945 h 6873861"/>
              <a:gd name="connsiteX14" fmla="*/ 6660228 w 8466480"/>
              <a:gd name="connsiteY14" fmla="*/ 2595945 h 6873861"/>
              <a:gd name="connsiteX15" fmla="*/ 6660228 w 8466480"/>
              <a:gd name="connsiteY15" fmla="*/ 2607606 h 6873861"/>
              <a:gd name="connsiteX16" fmla="*/ 7525515 w 8466480"/>
              <a:gd name="connsiteY16" fmla="*/ 2607606 h 6873861"/>
              <a:gd name="connsiteX17" fmla="*/ 8466480 w 8466480"/>
              <a:gd name="connsiteY17" fmla="*/ 4245604 h 6873861"/>
              <a:gd name="connsiteX18" fmla="*/ 8436972 w 8466480"/>
              <a:gd name="connsiteY18" fmla="*/ 4296971 h 6873861"/>
              <a:gd name="connsiteX19" fmla="*/ 8466480 w 8466480"/>
              <a:gd name="connsiteY19" fmla="*/ 4348338 h 6873861"/>
              <a:gd name="connsiteX20" fmla="*/ 7563406 w 8466480"/>
              <a:gd name="connsiteY20" fmla="*/ 5920378 h 6873861"/>
              <a:gd name="connsiteX21" fmla="*/ 8111144 w 8466480"/>
              <a:gd name="connsiteY21" fmla="*/ 6873861 h 6873861"/>
              <a:gd name="connsiteX22" fmla="*/ 5161389 w 8466480"/>
              <a:gd name="connsiteY22" fmla="*/ 6873861 h 6873861"/>
              <a:gd name="connsiteX23" fmla="*/ 5685341 w 8466480"/>
              <a:gd name="connsiteY23" fmla="*/ 5961784 h 6873861"/>
              <a:gd name="connsiteX24" fmla="*/ 4758480 w 8466480"/>
              <a:gd name="connsiteY24" fmla="*/ 4348338 h 6873861"/>
              <a:gd name="connsiteX25" fmla="*/ 4772704 w 8466480"/>
              <a:gd name="connsiteY25" fmla="*/ 4323578 h 6873861"/>
              <a:gd name="connsiteX26" fmla="*/ 2885494 w 8466480"/>
              <a:gd name="connsiteY26" fmla="*/ 4323578 h 6873861"/>
              <a:gd name="connsiteX27" fmla="*/ 1942780 w 8466480"/>
              <a:gd name="connsiteY27" fmla="*/ 5958859 h 6873861"/>
              <a:gd name="connsiteX28" fmla="*/ 2468413 w 8466480"/>
              <a:gd name="connsiteY28" fmla="*/ 6873861 h 6873861"/>
              <a:gd name="connsiteX29" fmla="*/ 1 w 8466480"/>
              <a:gd name="connsiteY29" fmla="*/ 6873861 h 6873861"/>
              <a:gd name="connsiteX30" fmla="*/ 1 w 8466480"/>
              <a:gd name="connsiteY30" fmla="*/ 5997854 h 6873861"/>
              <a:gd name="connsiteX31" fmla="*/ 59530 w 8466480"/>
              <a:gd name="connsiteY31" fmla="*/ 5894228 h 6873861"/>
              <a:gd name="connsiteX32" fmla="*/ 1896932 w 8466480"/>
              <a:gd name="connsiteY32" fmla="*/ 5894228 h 6873861"/>
              <a:gd name="connsiteX33" fmla="*/ 2828445 w 8466480"/>
              <a:gd name="connsiteY33" fmla="*/ 4278377 h 6873861"/>
              <a:gd name="connsiteX34" fmla="*/ 1895738 w 8466480"/>
              <a:gd name="connsiteY34" fmla="*/ 2660456 h 6873861"/>
              <a:gd name="connsiteX35" fmla="*/ 0 w 8466480"/>
              <a:gd name="connsiteY35" fmla="*/ 2660456 h 6873861"/>
              <a:gd name="connsiteX36" fmla="*/ 0 w 8466480"/>
              <a:gd name="connsiteY36" fmla="*/ 2588454 h 6873861"/>
              <a:gd name="connsiteX37" fmla="*/ 1901659 w 8466480"/>
              <a:gd name="connsiteY37" fmla="*/ 2588454 h 6873861"/>
              <a:gd name="connsiteX38" fmla="*/ 2835075 w 8466480"/>
              <a:gd name="connsiteY38" fmla="*/ 969302 h 6873861"/>
              <a:gd name="connsiteX0" fmla="*/ 4785195 w 8466480"/>
              <a:gd name="connsiteY0" fmla="*/ 1026797 h 6873861"/>
              <a:gd name="connsiteX1" fmla="*/ 4749647 w 8466480"/>
              <a:gd name="connsiteY1" fmla="*/ 1025792 h 6873861"/>
              <a:gd name="connsiteX2" fmla="*/ 2885618 w 8466480"/>
              <a:gd name="connsiteY2" fmla="*/ 1025792 h 6873861"/>
              <a:gd name="connsiteX3" fmla="*/ 1961053 w 8466480"/>
              <a:gd name="connsiteY3" fmla="*/ 2629592 h 6873861"/>
              <a:gd name="connsiteX4" fmla="*/ 2896104 w 8466480"/>
              <a:gd name="connsiteY4" fmla="*/ 4251578 h 6873861"/>
              <a:gd name="connsiteX5" fmla="*/ 4761912 w 8466480"/>
              <a:gd name="connsiteY5" fmla="*/ 4251578 h 6873861"/>
              <a:gd name="connsiteX6" fmla="*/ 4758480 w 8466480"/>
              <a:gd name="connsiteY6" fmla="*/ 4245604 h 6873861"/>
              <a:gd name="connsiteX7" fmla="*/ 5688120 w 8466480"/>
              <a:gd name="connsiteY7" fmla="*/ 2627321 h 6873861"/>
              <a:gd name="connsiteX8" fmla="*/ 5688120 w 8466480"/>
              <a:gd name="connsiteY8" fmla="*/ 2595945 h 6873861"/>
              <a:gd name="connsiteX9" fmla="*/ 5675105 w 8466480"/>
              <a:gd name="connsiteY9" fmla="*/ 2595945 h 6873861"/>
              <a:gd name="connsiteX10" fmla="*/ 4785195 w 8466480"/>
              <a:gd name="connsiteY10" fmla="*/ 1026797 h 6873861"/>
              <a:gd name="connsiteX11" fmla="*/ 2278251 w 8466480"/>
              <a:gd name="connsiteY11" fmla="*/ 0 h 6873861"/>
              <a:gd name="connsiteX12" fmla="*/ 7891838 w 8466480"/>
              <a:gd name="connsiteY12" fmla="*/ 0 h 6873861"/>
              <a:gd name="connsiteX13" fmla="*/ 8452166 w 8466480"/>
              <a:gd name="connsiteY13" fmla="*/ 975398 h 6873861"/>
              <a:gd name="connsiteX14" fmla="*/ 7521227 w 8466480"/>
              <a:gd name="connsiteY14" fmla="*/ 2595945 h 6873861"/>
              <a:gd name="connsiteX15" fmla="*/ 6660228 w 8466480"/>
              <a:gd name="connsiteY15" fmla="*/ 2595945 h 6873861"/>
              <a:gd name="connsiteX16" fmla="*/ 6660228 w 8466480"/>
              <a:gd name="connsiteY16" fmla="*/ 2607606 h 6873861"/>
              <a:gd name="connsiteX17" fmla="*/ 7525515 w 8466480"/>
              <a:gd name="connsiteY17" fmla="*/ 2607606 h 6873861"/>
              <a:gd name="connsiteX18" fmla="*/ 8466480 w 8466480"/>
              <a:gd name="connsiteY18" fmla="*/ 4245604 h 6873861"/>
              <a:gd name="connsiteX19" fmla="*/ 8436972 w 8466480"/>
              <a:gd name="connsiteY19" fmla="*/ 4296971 h 6873861"/>
              <a:gd name="connsiteX20" fmla="*/ 8466480 w 8466480"/>
              <a:gd name="connsiteY20" fmla="*/ 4348338 h 6873861"/>
              <a:gd name="connsiteX21" fmla="*/ 7563406 w 8466480"/>
              <a:gd name="connsiteY21" fmla="*/ 5920378 h 6873861"/>
              <a:gd name="connsiteX22" fmla="*/ 8111144 w 8466480"/>
              <a:gd name="connsiteY22" fmla="*/ 6873861 h 6873861"/>
              <a:gd name="connsiteX23" fmla="*/ 5161389 w 8466480"/>
              <a:gd name="connsiteY23" fmla="*/ 6873861 h 6873861"/>
              <a:gd name="connsiteX24" fmla="*/ 5685341 w 8466480"/>
              <a:gd name="connsiteY24" fmla="*/ 5961784 h 6873861"/>
              <a:gd name="connsiteX25" fmla="*/ 4758480 w 8466480"/>
              <a:gd name="connsiteY25" fmla="*/ 4348338 h 6873861"/>
              <a:gd name="connsiteX26" fmla="*/ 4772704 w 8466480"/>
              <a:gd name="connsiteY26" fmla="*/ 4323578 h 6873861"/>
              <a:gd name="connsiteX27" fmla="*/ 2885494 w 8466480"/>
              <a:gd name="connsiteY27" fmla="*/ 4323578 h 6873861"/>
              <a:gd name="connsiteX28" fmla="*/ 1942780 w 8466480"/>
              <a:gd name="connsiteY28" fmla="*/ 5958859 h 6873861"/>
              <a:gd name="connsiteX29" fmla="*/ 2468413 w 8466480"/>
              <a:gd name="connsiteY29" fmla="*/ 6873861 h 6873861"/>
              <a:gd name="connsiteX30" fmla="*/ 1 w 8466480"/>
              <a:gd name="connsiteY30" fmla="*/ 6873861 h 6873861"/>
              <a:gd name="connsiteX31" fmla="*/ 1 w 8466480"/>
              <a:gd name="connsiteY31" fmla="*/ 5997854 h 6873861"/>
              <a:gd name="connsiteX32" fmla="*/ 59530 w 8466480"/>
              <a:gd name="connsiteY32" fmla="*/ 5894228 h 6873861"/>
              <a:gd name="connsiteX33" fmla="*/ 1896932 w 8466480"/>
              <a:gd name="connsiteY33" fmla="*/ 5894228 h 6873861"/>
              <a:gd name="connsiteX34" fmla="*/ 2828445 w 8466480"/>
              <a:gd name="connsiteY34" fmla="*/ 4278377 h 6873861"/>
              <a:gd name="connsiteX35" fmla="*/ 1895738 w 8466480"/>
              <a:gd name="connsiteY35" fmla="*/ 2660456 h 6873861"/>
              <a:gd name="connsiteX36" fmla="*/ 0 w 8466480"/>
              <a:gd name="connsiteY36" fmla="*/ 2660456 h 6873861"/>
              <a:gd name="connsiteX37" fmla="*/ 0 w 8466480"/>
              <a:gd name="connsiteY37" fmla="*/ 2588454 h 6873861"/>
              <a:gd name="connsiteX38" fmla="*/ 1901659 w 8466480"/>
              <a:gd name="connsiteY38" fmla="*/ 2588454 h 6873861"/>
              <a:gd name="connsiteX39" fmla="*/ 2835075 w 8466480"/>
              <a:gd name="connsiteY39" fmla="*/ 969302 h 6873861"/>
              <a:gd name="connsiteX40" fmla="*/ 2278251 w 8466480"/>
              <a:gd name="connsiteY40" fmla="*/ 0 h 6873861"/>
              <a:gd name="connsiteX0" fmla="*/ 4785195 w 8466480"/>
              <a:gd name="connsiteY0" fmla="*/ 1026797 h 6873861"/>
              <a:gd name="connsiteX1" fmla="*/ 4749647 w 8466480"/>
              <a:gd name="connsiteY1" fmla="*/ 1025792 h 6873861"/>
              <a:gd name="connsiteX2" fmla="*/ 2885618 w 8466480"/>
              <a:gd name="connsiteY2" fmla="*/ 1025792 h 6873861"/>
              <a:gd name="connsiteX3" fmla="*/ 1961053 w 8466480"/>
              <a:gd name="connsiteY3" fmla="*/ 2629592 h 6873861"/>
              <a:gd name="connsiteX4" fmla="*/ 2896104 w 8466480"/>
              <a:gd name="connsiteY4" fmla="*/ 4251578 h 6873861"/>
              <a:gd name="connsiteX5" fmla="*/ 4761912 w 8466480"/>
              <a:gd name="connsiteY5" fmla="*/ 4251578 h 6873861"/>
              <a:gd name="connsiteX6" fmla="*/ 4758480 w 8466480"/>
              <a:gd name="connsiteY6" fmla="*/ 4245604 h 6873861"/>
              <a:gd name="connsiteX7" fmla="*/ 5688120 w 8466480"/>
              <a:gd name="connsiteY7" fmla="*/ 2627321 h 6873861"/>
              <a:gd name="connsiteX8" fmla="*/ 5675105 w 8466480"/>
              <a:gd name="connsiteY8" fmla="*/ 2595945 h 6873861"/>
              <a:gd name="connsiteX9" fmla="*/ 4785195 w 8466480"/>
              <a:gd name="connsiteY9" fmla="*/ 1026797 h 6873861"/>
              <a:gd name="connsiteX10" fmla="*/ 2278251 w 8466480"/>
              <a:gd name="connsiteY10" fmla="*/ 0 h 6873861"/>
              <a:gd name="connsiteX11" fmla="*/ 7891838 w 8466480"/>
              <a:gd name="connsiteY11" fmla="*/ 0 h 6873861"/>
              <a:gd name="connsiteX12" fmla="*/ 8452166 w 8466480"/>
              <a:gd name="connsiteY12" fmla="*/ 975398 h 6873861"/>
              <a:gd name="connsiteX13" fmla="*/ 7521227 w 8466480"/>
              <a:gd name="connsiteY13" fmla="*/ 2595945 h 6873861"/>
              <a:gd name="connsiteX14" fmla="*/ 6660228 w 8466480"/>
              <a:gd name="connsiteY14" fmla="*/ 2595945 h 6873861"/>
              <a:gd name="connsiteX15" fmla="*/ 6660228 w 8466480"/>
              <a:gd name="connsiteY15" fmla="*/ 2607606 h 6873861"/>
              <a:gd name="connsiteX16" fmla="*/ 7525515 w 8466480"/>
              <a:gd name="connsiteY16" fmla="*/ 2607606 h 6873861"/>
              <a:gd name="connsiteX17" fmla="*/ 8466480 w 8466480"/>
              <a:gd name="connsiteY17" fmla="*/ 4245604 h 6873861"/>
              <a:gd name="connsiteX18" fmla="*/ 8436972 w 8466480"/>
              <a:gd name="connsiteY18" fmla="*/ 4296971 h 6873861"/>
              <a:gd name="connsiteX19" fmla="*/ 8466480 w 8466480"/>
              <a:gd name="connsiteY19" fmla="*/ 4348338 h 6873861"/>
              <a:gd name="connsiteX20" fmla="*/ 7563406 w 8466480"/>
              <a:gd name="connsiteY20" fmla="*/ 5920378 h 6873861"/>
              <a:gd name="connsiteX21" fmla="*/ 8111144 w 8466480"/>
              <a:gd name="connsiteY21" fmla="*/ 6873861 h 6873861"/>
              <a:gd name="connsiteX22" fmla="*/ 5161389 w 8466480"/>
              <a:gd name="connsiteY22" fmla="*/ 6873861 h 6873861"/>
              <a:gd name="connsiteX23" fmla="*/ 5685341 w 8466480"/>
              <a:gd name="connsiteY23" fmla="*/ 5961784 h 6873861"/>
              <a:gd name="connsiteX24" fmla="*/ 4758480 w 8466480"/>
              <a:gd name="connsiteY24" fmla="*/ 4348338 h 6873861"/>
              <a:gd name="connsiteX25" fmla="*/ 4772704 w 8466480"/>
              <a:gd name="connsiteY25" fmla="*/ 4323578 h 6873861"/>
              <a:gd name="connsiteX26" fmla="*/ 2885494 w 8466480"/>
              <a:gd name="connsiteY26" fmla="*/ 4323578 h 6873861"/>
              <a:gd name="connsiteX27" fmla="*/ 1942780 w 8466480"/>
              <a:gd name="connsiteY27" fmla="*/ 5958859 h 6873861"/>
              <a:gd name="connsiteX28" fmla="*/ 2468413 w 8466480"/>
              <a:gd name="connsiteY28" fmla="*/ 6873861 h 6873861"/>
              <a:gd name="connsiteX29" fmla="*/ 1 w 8466480"/>
              <a:gd name="connsiteY29" fmla="*/ 6873861 h 6873861"/>
              <a:gd name="connsiteX30" fmla="*/ 1 w 8466480"/>
              <a:gd name="connsiteY30" fmla="*/ 5997854 h 6873861"/>
              <a:gd name="connsiteX31" fmla="*/ 59530 w 8466480"/>
              <a:gd name="connsiteY31" fmla="*/ 5894228 h 6873861"/>
              <a:gd name="connsiteX32" fmla="*/ 1896932 w 8466480"/>
              <a:gd name="connsiteY32" fmla="*/ 5894228 h 6873861"/>
              <a:gd name="connsiteX33" fmla="*/ 2828445 w 8466480"/>
              <a:gd name="connsiteY33" fmla="*/ 4278377 h 6873861"/>
              <a:gd name="connsiteX34" fmla="*/ 1895738 w 8466480"/>
              <a:gd name="connsiteY34" fmla="*/ 2660456 h 6873861"/>
              <a:gd name="connsiteX35" fmla="*/ 0 w 8466480"/>
              <a:gd name="connsiteY35" fmla="*/ 2660456 h 6873861"/>
              <a:gd name="connsiteX36" fmla="*/ 0 w 8466480"/>
              <a:gd name="connsiteY36" fmla="*/ 2588454 h 6873861"/>
              <a:gd name="connsiteX37" fmla="*/ 1901659 w 8466480"/>
              <a:gd name="connsiteY37" fmla="*/ 2588454 h 6873861"/>
              <a:gd name="connsiteX38" fmla="*/ 2835075 w 8466480"/>
              <a:gd name="connsiteY38" fmla="*/ 969302 h 6873861"/>
              <a:gd name="connsiteX39" fmla="*/ 2278251 w 8466480"/>
              <a:gd name="connsiteY39" fmla="*/ 0 h 6873861"/>
              <a:gd name="connsiteX0" fmla="*/ 4785195 w 8466480"/>
              <a:gd name="connsiteY0" fmla="*/ 1026797 h 6873861"/>
              <a:gd name="connsiteX1" fmla="*/ 4749647 w 8466480"/>
              <a:gd name="connsiteY1" fmla="*/ 1025792 h 6873861"/>
              <a:gd name="connsiteX2" fmla="*/ 2885618 w 8466480"/>
              <a:gd name="connsiteY2" fmla="*/ 1025792 h 6873861"/>
              <a:gd name="connsiteX3" fmla="*/ 1961053 w 8466480"/>
              <a:gd name="connsiteY3" fmla="*/ 2629592 h 6873861"/>
              <a:gd name="connsiteX4" fmla="*/ 2896104 w 8466480"/>
              <a:gd name="connsiteY4" fmla="*/ 4251578 h 6873861"/>
              <a:gd name="connsiteX5" fmla="*/ 4761912 w 8466480"/>
              <a:gd name="connsiteY5" fmla="*/ 4251578 h 6873861"/>
              <a:gd name="connsiteX6" fmla="*/ 4758480 w 8466480"/>
              <a:gd name="connsiteY6" fmla="*/ 4245604 h 6873861"/>
              <a:gd name="connsiteX7" fmla="*/ 5688120 w 8466480"/>
              <a:gd name="connsiteY7" fmla="*/ 2627321 h 6873861"/>
              <a:gd name="connsiteX8" fmla="*/ 5675105 w 8466480"/>
              <a:gd name="connsiteY8" fmla="*/ 2595945 h 6873861"/>
              <a:gd name="connsiteX9" fmla="*/ 4785195 w 8466480"/>
              <a:gd name="connsiteY9" fmla="*/ 1026797 h 6873861"/>
              <a:gd name="connsiteX10" fmla="*/ 2278251 w 8466480"/>
              <a:gd name="connsiteY10" fmla="*/ 0 h 6873861"/>
              <a:gd name="connsiteX11" fmla="*/ 7891838 w 8466480"/>
              <a:gd name="connsiteY11" fmla="*/ 0 h 6873861"/>
              <a:gd name="connsiteX12" fmla="*/ 8452166 w 8466480"/>
              <a:gd name="connsiteY12" fmla="*/ 975398 h 6873861"/>
              <a:gd name="connsiteX13" fmla="*/ 7521227 w 8466480"/>
              <a:gd name="connsiteY13" fmla="*/ 2595945 h 6873861"/>
              <a:gd name="connsiteX14" fmla="*/ 6660228 w 8466480"/>
              <a:gd name="connsiteY14" fmla="*/ 2595945 h 6873861"/>
              <a:gd name="connsiteX15" fmla="*/ 6660228 w 8466480"/>
              <a:gd name="connsiteY15" fmla="*/ 2607606 h 6873861"/>
              <a:gd name="connsiteX16" fmla="*/ 7525515 w 8466480"/>
              <a:gd name="connsiteY16" fmla="*/ 2607606 h 6873861"/>
              <a:gd name="connsiteX17" fmla="*/ 8466480 w 8466480"/>
              <a:gd name="connsiteY17" fmla="*/ 4245604 h 6873861"/>
              <a:gd name="connsiteX18" fmla="*/ 8436972 w 8466480"/>
              <a:gd name="connsiteY18" fmla="*/ 4296971 h 6873861"/>
              <a:gd name="connsiteX19" fmla="*/ 8466480 w 8466480"/>
              <a:gd name="connsiteY19" fmla="*/ 4348338 h 6873861"/>
              <a:gd name="connsiteX20" fmla="*/ 7563406 w 8466480"/>
              <a:gd name="connsiteY20" fmla="*/ 5920378 h 6873861"/>
              <a:gd name="connsiteX21" fmla="*/ 8111144 w 8466480"/>
              <a:gd name="connsiteY21" fmla="*/ 6873861 h 6873861"/>
              <a:gd name="connsiteX22" fmla="*/ 5161389 w 8466480"/>
              <a:gd name="connsiteY22" fmla="*/ 6873861 h 6873861"/>
              <a:gd name="connsiteX23" fmla="*/ 5685341 w 8466480"/>
              <a:gd name="connsiteY23" fmla="*/ 5961784 h 6873861"/>
              <a:gd name="connsiteX24" fmla="*/ 4758480 w 8466480"/>
              <a:gd name="connsiteY24" fmla="*/ 4348338 h 6873861"/>
              <a:gd name="connsiteX25" fmla="*/ 4736986 w 8466480"/>
              <a:gd name="connsiteY25" fmla="*/ 4325960 h 6873861"/>
              <a:gd name="connsiteX26" fmla="*/ 2885494 w 8466480"/>
              <a:gd name="connsiteY26" fmla="*/ 4323578 h 6873861"/>
              <a:gd name="connsiteX27" fmla="*/ 1942780 w 8466480"/>
              <a:gd name="connsiteY27" fmla="*/ 5958859 h 6873861"/>
              <a:gd name="connsiteX28" fmla="*/ 2468413 w 8466480"/>
              <a:gd name="connsiteY28" fmla="*/ 6873861 h 6873861"/>
              <a:gd name="connsiteX29" fmla="*/ 1 w 8466480"/>
              <a:gd name="connsiteY29" fmla="*/ 6873861 h 6873861"/>
              <a:gd name="connsiteX30" fmla="*/ 1 w 8466480"/>
              <a:gd name="connsiteY30" fmla="*/ 5997854 h 6873861"/>
              <a:gd name="connsiteX31" fmla="*/ 59530 w 8466480"/>
              <a:gd name="connsiteY31" fmla="*/ 5894228 h 6873861"/>
              <a:gd name="connsiteX32" fmla="*/ 1896932 w 8466480"/>
              <a:gd name="connsiteY32" fmla="*/ 5894228 h 6873861"/>
              <a:gd name="connsiteX33" fmla="*/ 2828445 w 8466480"/>
              <a:gd name="connsiteY33" fmla="*/ 4278377 h 6873861"/>
              <a:gd name="connsiteX34" fmla="*/ 1895738 w 8466480"/>
              <a:gd name="connsiteY34" fmla="*/ 2660456 h 6873861"/>
              <a:gd name="connsiteX35" fmla="*/ 0 w 8466480"/>
              <a:gd name="connsiteY35" fmla="*/ 2660456 h 6873861"/>
              <a:gd name="connsiteX36" fmla="*/ 0 w 8466480"/>
              <a:gd name="connsiteY36" fmla="*/ 2588454 h 6873861"/>
              <a:gd name="connsiteX37" fmla="*/ 1901659 w 8466480"/>
              <a:gd name="connsiteY37" fmla="*/ 2588454 h 6873861"/>
              <a:gd name="connsiteX38" fmla="*/ 2835075 w 8466480"/>
              <a:gd name="connsiteY38" fmla="*/ 969302 h 6873861"/>
              <a:gd name="connsiteX39" fmla="*/ 2278251 w 8466480"/>
              <a:gd name="connsiteY39" fmla="*/ 0 h 6873861"/>
              <a:gd name="connsiteX0" fmla="*/ 4785195 w 8466480"/>
              <a:gd name="connsiteY0" fmla="*/ 1026797 h 6873861"/>
              <a:gd name="connsiteX1" fmla="*/ 4749647 w 8466480"/>
              <a:gd name="connsiteY1" fmla="*/ 1025792 h 6873861"/>
              <a:gd name="connsiteX2" fmla="*/ 2885618 w 8466480"/>
              <a:gd name="connsiteY2" fmla="*/ 1025792 h 6873861"/>
              <a:gd name="connsiteX3" fmla="*/ 1961053 w 8466480"/>
              <a:gd name="connsiteY3" fmla="*/ 2629592 h 6873861"/>
              <a:gd name="connsiteX4" fmla="*/ 2896104 w 8466480"/>
              <a:gd name="connsiteY4" fmla="*/ 4251578 h 6873861"/>
              <a:gd name="connsiteX5" fmla="*/ 4761912 w 8466480"/>
              <a:gd name="connsiteY5" fmla="*/ 4251578 h 6873861"/>
              <a:gd name="connsiteX6" fmla="*/ 4758480 w 8466480"/>
              <a:gd name="connsiteY6" fmla="*/ 4245604 h 6873861"/>
              <a:gd name="connsiteX7" fmla="*/ 5688120 w 8466480"/>
              <a:gd name="connsiteY7" fmla="*/ 2627321 h 6873861"/>
              <a:gd name="connsiteX8" fmla="*/ 5675105 w 8466480"/>
              <a:gd name="connsiteY8" fmla="*/ 2595945 h 6873861"/>
              <a:gd name="connsiteX9" fmla="*/ 4785195 w 8466480"/>
              <a:gd name="connsiteY9" fmla="*/ 1026797 h 6873861"/>
              <a:gd name="connsiteX10" fmla="*/ 2278251 w 8466480"/>
              <a:gd name="connsiteY10" fmla="*/ 0 h 6873861"/>
              <a:gd name="connsiteX11" fmla="*/ 7891838 w 8466480"/>
              <a:gd name="connsiteY11" fmla="*/ 0 h 6873861"/>
              <a:gd name="connsiteX12" fmla="*/ 8452166 w 8466480"/>
              <a:gd name="connsiteY12" fmla="*/ 975398 h 6873861"/>
              <a:gd name="connsiteX13" fmla="*/ 7521227 w 8466480"/>
              <a:gd name="connsiteY13" fmla="*/ 2595945 h 6873861"/>
              <a:gd name="connsiteX14" fmla="*/ 6660228 w 8466480"/>
              <a:gd name="connsiteY14" fmla="*/ 2595945 h 6873861"/>
              <a:gd name="connsiteX15" fmla="*/ 6660228 w 8466480"/>
              <a:gd name="connsiteY15" fmla="*/ 2607606 h 6873861"/>
              <a:gd name="connsiteX16" fmla="*/ 7525515 w 8466480"/>
              <a:gd name="connsiteY16" fmla="*/ 2607606 h 6873861"/>
              <a:gd name="connsiteX17" fmla="*/ 8466480 w 8466480"/>
              <a:gd name="connsiteY17" fmla="*/ 4245604 h 6873861"/>
              <a:gd name="connsiteX18" fmla="*/ 8436972 w 8466480"/>
              <a:gd name="connsiteY18" fmla="*/ 4296971 h 6873861"/>
              <a:gd name="connsiteX19" fmla="*/ 8466480 w 8466480"/>
              <a:gd name="connsiteY19" fmla="*/ 4348338 h 6873861"/>
              <a:gd name="connsiteX20" fmla="*/ 7563406 w 8466480"/>
              <a:gd name="connsiteY20" fmla="*/ 5920378 h 6873861"/>
              <a:gd name="connsiteX21" fmla="*/ 8111144 w 8466480"/>
              <a:gd name="connsiteY21" fmla="*/ 6873861 h 6873861"/>
              <a:gd name="connsiteX22" fmla="*/ 5161389 w 8466480"/>
              <a:gd name="connsiteY22" fmla="*/ 6873861 h 6873861"/>
              <a:gd name="connsiteX23" fmla="*/ 5685341 w 8466480"/>
              <a:gd name="connsiteY23" fmla="*/ 5961784 h 6873861"/>
              <a:gd name="connsiteX24" fmla="*/ 4758480 w 8466480"/>
              <a:gd name="connsiteY24" fmla="*/ 4348338 h 6873861"/>
              <a:gd name="connsiteX25" fmla="*/ 4744130 w 8466480"/>
              <a:gd name="connsiteY25" fmla="*/ 4330723 h 6873861"/>
              <a:gd name="connsiteX26" fmla="*/ 2885494 w 8466480"/>
              <a:gd name="connsiteY26" fmla="*/ 4323578 h 6873861"/>
              <a:gd name="connsiteX27" fmla="*/ 1942780 w 8466480"/>
              <a:gd name="connsiteY27" fmla="*/ 5958859 h 6873861"/>
              <a:gd name="connsiteX28" fmla="*/ 2468413 w 8466480"/>
              <a:gd name="connsiteY28" fmla="*/ 6873861 h 6873861"/>
              <a:gd name="connsiteX29" fmla="*/ 1 w 8466480"/>
              <a:gd name="connsiteY29" fmla="*/ 6873861 h 6873861"/>
              <a:gd name="connsiteX30" fmla="*/ 1 w 8466480"/>
              <a:gd name="connsiteY30" fmla="*/ 5997854 h 6873861"/>
              <a:gd name="connsiteX31" fmla="*/ 59530 w 8466480"/>
              <a:gd name="connsiteY31" fmla="*/ 5894228 h 6873861"/>
              <a:gd name="connsiteX32" fmla="*/ 1896932 w 8466480"/>
              <a:gd name="connsiteY32" fmla="*/ 5894228 h 6873861"/>
              <a:gd name="connsiteX33" fmla="*/ 2828445 w 8466480"/>
              <a:gd name="connsiteY33" fmla="*/ 4278377 h 6873861"/>
              <a:gd name="connsiteX34" fmla="*/ 1895738 w 8466480"/>
              <a:gd name="connsiteY34" fmla="*/ 2660456 h 6873861"/>
              <a:gd name="connsiteX35" fmla="*/ 0 w 8466480"/>
              <a:gd name="connsiteY35" fmla="*/ 2660456 h 6873861"/>
              <a:gd name="connsiteX36" fmla="*/ 0 w 8466480"/>
              <a:gd name="connsiteY36" fmla="*/ 2588454 h 6873861"/>
              <a:gd name="connsiteX37" fmla="*/ 1901659 w 8466480"/>
              <a:gd name="connsiteY37" fmla="*/ 2588454 h 6873861"/>
              <a:gd name="connsiteX38" fmla="*/ 2835075 w 8466480"/>
              <a:gd name="connsiteY38" fmla="*/ 969302 h 6873861"/>
              <a:gd name="connsiteX39" fmla="*/ 2278251 w 8466480"/>
              <a:gd name="connsiteY39" fmla="*/ 0 h 6873861"/>
              <a:gd name="connsiteX0" fmla="*/ 4785195 w 8466480"/>
              <a:gd name="connsiteY0" fmla="*/ 1026797 h 6873861"/>
              <a:gd name="connsiteX1" fmla="*/ 4749647 w 8466480"/>
              <a:gd name="connsiteY1" fmla="*/ 1025792 h 6873861"/>
              <a:gd name="connsiteX2" fmla="*/ 2885618 w 8466480"/>
              <a:gd name="connsiteY2" fmla="*/ 1025792 h 6873861"/>
              <a:gd name="connsiteX3" fmla="*/ 1961053 w 8466480"/>
              <a:gd name="connsiteY3" fmla="*/ 2629592 h 6873861"/>
              <a:gd name="connsiteX4" fmla="*/ 2896104 w 8466480"/>
              <a:gd name="connsiteY4" fmla="*/ 4251578 h 6873861"/>
              <a:gd name="connsiteX5" fmla="*/ 4761912 w 8466480"/>
              <a:gd name="connsiteY5" fmla="*/ 4251578 h 6873861"/>
              <a:gd name="connsiteX6" fmla="*/ 5688120 w 8466480"/>
              <a:gd name="connsiteY6" fmla="*/ 2627321 h 6873861"/>
              <a:gd name="connsiteX7" fmla="*/ 5675105 w 8466480"/>
              <a:gd name="connsiteY7" fmla="*/ 2595945 h 6873861"/>
              <a:gd name="connsiteX8" fmla="*/ 4785195 w 8466480"/>
              <a:gd name="connsiteY8" fmla="*/ 1026797 h 6873861"/>
              <a:gd name="connsiteX9" fmla="*/ 2278251 w 8466480"/>
              <a:gd name="connsiteY9" fmla="*/ 0 h 6873861"/>
              <a:gd name="connsiteX10" fmla="*/ 7891838 w 8466480"/>
              <a:gd name="connsiteY10" fmla="*/ 0 h 6873861"/>
              <a:gd name="connsiteX11" fmla="*/ 8452166 w 8466480"/>
              <a:gd name="connsiteY11" fmla="*/ 975398 h 6873861"/>
              <a:gd name="connsiteX12" fmla="*/ 7521227 w 8466480"/>
              <a:gd name="connsiteY12" fmla="*/ 2595945 h 6873861"/>
              <a:gd name="connsiteX13" fmla="*/ 6660228 w 8466480"/>
              <a:gd name="connsiteY13" fmla="*/ 2595945 h 6873861"/>
              <a:gd name="connsiteX14" fmla="*/ 6660228 w 8466480"/>
              <a:gd name="connsiteY14" fmla="*/ 2607606 h 6873861"/>
              <a:gd name="connsiteX15" fmla="*/ 7525515 w 8466480"/>
              <a:gd name="connsiteY15" fmla="*/ 2607606 h 6873861"/>
              <a:gd name="connsiteX16" fmla="*/ 8466480 w 8466480"/>
              <a:gd name="connsiteY16" fmla="*/ 4245604 h 6873861"/>
              <a:gd name="connsiteX17" fmla="*/ 8436972 w 8466480"/>
              <a:gd name="connsiteY17" fmla="*/ 4296971 h 6873861"/>
              <a:gd name="connsiteX18" fmla="*/ 8466480 w 8466480"/>
              <a:gd name="connsiteY18" fmla="*/ 4348338 h 6873861"/>
              <a:gd name="connsiteX19" fmla="*/ 7563406 w 8466480"/>
              <a:gd name="connsiteY19" fmla="*/ 5920378 h 6873861"/>
              <a:gd name="connsiteX20" fmla="*/ 8111144 w 8466480"/>
              <a:gd name="connsiteY20" fmla="*/ 6873861 h 6873861"/>
              <a:gd name="connsiteX21" fmla="*/ 5161389 w 8466480"/>
              <a:gd name="connsiteY21" fmla="*/ 6873861 h 6873861"/>
              <a:gd name="connsiteX22" fmla="*/ 5685341 w 8466480"/>
              <a:gd name="connsiteY22" fmla="*/ 5961784 h 6873861"/>
              <a:gd name="connsiteX23" fmla="*/ 4758480 w 8466480"/>
              <a:gd name="connsiteY23" fmla="*/ 4348338 h 6873861"/>
              <a:gd name="connsiteX24" fmla="*/ 4744130 w 8466480"/>
              <a:gd name="connsiteY24" fmla="*/ 4330723 h 6873861"/>
              <a:gd name="connsiteX25" fmla="*/ 2885494 w 8466480"/>
              <a:gd name="connsiteY25" fmla="*/ 4323578 h 6873861"/>
              <a:gd name="connsiteX26" fmla="*/ 1942780 w 8466480"/>
              <a:gd name="connsiteY26" fmla="*/ 5958859 h 6873861"/>
              <a:gd name="connsiteX27" fmla="*/ 2468413 w 8466480"/>
              <a:gd name="connsiteY27" fmla="*/ 6873861 h 6873861"/>
              <a:gd name="connsiteX28" fmla="*/ 1 w 8466480"/>
              <a:gd name="connsiteY28" fmla="*/ 6873861 h 6873861"/>
              <a:gd name="connsiteX29" fmla="*/ 1 w 8466480"/>
              <a:gd name="connsiteY29" fmla="*/ 5997854 h 6873861"/>
              <a:gd name="connsiteX30" fmla="*/ 59530 w 8466480"/>
              <a:gd name="connsiteY30" fmla="*/ 5894228 h 6873861"/>
              <a:gd name="connsiteX31" fmla="*/ 1896932 w 8466480"/>
              <a:gd name="connsiteY31" fmla="*/ 5894228 h 6873861"/>
              <a:gd name="connsiteX32" fmla="*/ 2828445 w 8466480"/>
              <a:gd name="connsiteY32" fmla="*/ 4278377 h 6873861"/>
              <a:gd name="connsiteX33" fmla="*/ 1895738 w 8466480"/>
              <a:gd name="connsiteY33" fmla="*/ 2660456 h 6873861"/>
              <a:gd name="connsiteX34" fmla="*/ 0 w 8466480"/>
              <a:gd name="connsiteY34" fmla="*/ 2660456 h 6873861"/>
              <a:gd name="connsiteX35" fmla="*/ 0 w 8466480"/>
              <a:gd name="connsiteY35" fmla="*/ 2588454 h 6873861"/>
              <a:gd name="connsiteX36" fmla="*/ 1901659 w 8466480"/>
              <a:gd name="connsiteY36" fmla="*/ 2588454 h 6873861"/>
              <a:gd name="connsiteX37" fmla="*/ 2835075 w 8466480"/>
              <a:gd name="connsiteY37" fmla="*/ 969302 h 6873861"/>
              <a:gd name="connsiteX38" fmla="*/ 2278251 w 8466480"/>
              <a:gd name="connsiteY38" fmla="*/ 0 h 6873861"/>
              <a:gd name="connsiteX0" fmla="*/ 4785195 w 8466480"/>
              <a:gd name="connsiteY0" fmla="*/ 1026797 h 6873861"/>
              <a:gd name="connsiteX1" fmla="*/ 4749647 w 8466480"/>
              <a:gd name="connsiteY1" fmla="*/ 1025792 h 6873861"/>
              <a:gd name="connsiteX2" fmla="*/ 2885618 w 8466480"/>
              <a:gd name="connsiteY2" fmla="*/ 1025792 h 6873861"/>
              <a:gd name="connsiteX3" fmla="*/ 1961053 w 8466480"/>
              <a:gd name="connsiteY3" fmla="*/ 2629592 h 6873861"/>
              <a:gd name="connsiteX4" fmla="*/ 2896104 w 8466480"/>
              <a:gd name="connsiteY4" fmla="*/ 4251578 h 6873861"/>
              <a:gd name="connsiteX5" fmla="*/ 4761912 w 8466480"/>
              <a:gd name="connsiteY5" fmla="*/ 4251578 h 6873861"/>
              <a:gd name="connsiteX6" fmla="*/ 5688120 w 8466480"/>
              <a:gd name="connsiteY6" fmla="*/ 2627321 h 6873861"/>
              <a:gd name="connsiteX7" fmla="*/ 5675105 w 8466480"/>
              <a:gd name="connsiteY7" fmla="*/ 2595945 h 6873861"/>
              <a:gd name="connsiteX8" fmla="*/ 4785195 w 8466480"/>
              <a:gd name="connsiteY8" fmla="*/ 1026797 h 6873861"/>
              <a:gd name="connsiteX9" fmla="*/ 2278251 w 8466480"/>
              <a:gd name="connsiteY9" fmla="*/ 0 h 6873861"/>
              <a:gd name="connsiteX10" fmla="*/ 7891838 w 8466480"/>
              <a:gd name="connsiteY10" fmla="*/ 0 h 6873861"/>
              <a:gd name="connsiteX11" fmla="*/ 8452166 w 8466480"/>
              <a:gd name="connsiteY11" fmla="*/ 975398 h 6873861"/>
              <a:gd name="connsiteX12" fmla="*/ 7521227 w 8466480"/>
              <a:gd name="connsiteY12" fmla="*/ 2595945 h 6873861"/>
              <a:gd name="connsiteX13" fmla="*/ 6660228 w 8466480"/>
              <a:gd name="connsiteY13" fmla="*/ 2595945 h 6873861"/>
              <a:gd name="connsiteX14" fmla="*/ 6660228 w 8466480"/>
              <a:gd name="connsiteY14" fmla="*/ 2607606 h 6873861"/>
              <a:gd name="connsiteX15" fmla="*/ 7525515 w 8466480"/>
              <a:gd name="connsiteY15" fmla="*/ 2607606 h 6873861"/>
              <a:gd name="connsiteX16" fmla="*/ 8466480 w 8466480"/>
              <a:gd name="connsiteY16" fmla="*/ 4245604 h 6873861"/>
              <a:gd name="connsiteX17" fmla="*/ 8436972 w 8466480"/>
              <a:gd name="connsiteY17" fmla="*/ 4296971 h 6873861"/>
              <a:gd name="connsiteX18" fmla="*/ 8466480 w 8466480"/>
              <a:gd name="connsiteY18" fmla="*/ 4348338 h 6873861"/>
              <a:gd name="connsiteX19" fmla="*/ 7563406 w 8466480"/>
              <a:gd name="connsiteY19" fmla="*/ 5920378 h 6873861"/>
              <a:gd name="connsiteX20" fmla="*/ 8111144 w 8466480"/>
              <a:gd name="connsiteY20" fmla="*/ 6873861 h 6873861"/>
              <a:gd name="connsiteX21" fmla="*/ 5161389 w 8466480"/>
              <a:gd name="connsiteY21" fmla="*/ 6873861 h 6873861"/>
              <a:gd name="connsiteX22" fmla="*/ 5685341 w 8466480"/>
              <a:gd name="connsiteY22" fmla="*/ 5961784 h 6873861"/>
              <a:gd name="connsiteX23" fmla="*/ 4744130 w 8466480"/>
              <a:gd name="connsiteY23" fmla="*/ 4330723 h 6873861"/>
              <a:gd name="connsiteX24" fmla="*/ 2885494 w 8466480"/>
              <a:gd name="connsiteY24" fmla="*/ 4323578 h 6873861"/>
              <a:gd name="connsiteX25" fmla="*/ 1942780 w 8466480"/>
              <a:gd name="connsiteY25" fmla="*/ 5958859 h 6873861"/>
              <a:gd name="connsiteX26" fmla="*/ 2468413 w 8466480"/>
              <a:gd name="connsiteY26" fmla="*/ 6873861 h 6873861"/>
              <a:gd name="connsiteX27" fmla="*/ 1 w 8466480"/>
              <a:gd name="connsiteY27" fmla="*/ 6873861 h 6873861"/>
              <a:gd name="connsiteX28" fmla="*/ 1 w 8466480"/>
              <a:gd name="connsiteY28" fmla="*/ 5997854 h 6873861"/>
              <a:gd name="connsiteX29" fmla="*/ 59530 w 8466480"/>
              <a:gd name="connsiteY29" fmla="*/ 5894228 h 6873861"/>
              <a:gd name="connsiteX30" fmla="*/ 1896932 w 8466480"/>
              <a:gd name="connsiteY30" fmla="*/ 5894228 h 6873861"/>
              <a:gd name="connsiteX31" fmla="*/ 2828445 w 8466480"/>
              <a:gd name="connsiteY31" fmla="*/ 4278377 h 6873861"/>
              <a:gd name="connsiteX32" fmla="*/ 1895738 w 8466480"/>
              <a:gd name="connsiteY32" fmla="*/ 2660456 h 6873861"/>
              <a:gd name="connsiteX33" fmla="*/ 0 w 8466480"/>
              <a:gd name="connsiteY33" fmla="*/ 2660456 h 6873861"/>
              <a:gd name="connsiteX34" fmla="*/ 0 w 8466480"/>
              <a:gd name="connsiteY34" fmla="*/ 2588454 h 6873861"/>
              <a:gd name="connsiteX35" fmla="*/ 1901659 w 8466480"/>
              <a:gd name="connsiteY35" fmla="*/ 2588454 h 6873861"/>
              <a:gd name="connsiteX36" fmla="*/ 2835075 w 8466480"/>
              <a:gd name="connsiteY36" fmla="*/ 969302 h 6873861"/>
              <a:gd name="connsiteX37" fmla="*/ 2278251 w 8466480"/>
              <a:gd name="connsiteY37" fmla="*/ 0 h 6873861"/>
              <a:gd name="connsiteX0" fmla="*/ 4785195 w 8466480"/>
              <a:gd name="connsiteY0" fmla="*/ 1026797 h 6873861"/>
              <a:gd name="connsiteX1" fmla="*/ 4749647 w 8466480"/>
              <a:gd name="connsiteY1" fmla="*/ 1025792 h 6873861"/>
              <a:gd name="connsiteX2" fmla="*/ 2885618 w 8466480"/>
              <a:gd name="connsiteY2" fmla="*/ 1025792 h 6873861"/>
              <a:gd name="connsiteX3" fmla="*/ 1961053 w 8466480"/>
              <a:gd name="connsiteY3" fmla="*/ 2629592 h 6873861"/>
              <a:gd name="connsiteX4" fmla="*/ 2896104 w 8466480"/>
              <a:gd name="connsiteY4" fmla="*/ 4251578 h 6873861"/>
              <a:gd name="connsiteX5" fmla="*/ 4761912 w 8466480"/>
              <a:gd name="connsiteY5" fmla="*/ 4251578 h 6873861"/>
              <a:gd name="connsiteX6" fmla="*/ 5688120 w 8466480"/>
              <a:gd name="connsiteY6" fmla="*/ 2627321 h 6873861"/>
              <a:gd name="connsiteX7" fmla="*/ 5675105 w 8466480"/>
              <a:gd name="connsiteY7" fmla="*/ 2595945 h 6873861"/>
              <a:gd name="connsiteX8" fmla="*/ 4785195 w 8466480"/>
              <a:gd name="connsiteY8" fmla="*/ 1026797 h 6873861"/>
              <a:gd name="connsiteX9" fmla="*/ 2278251 w 8466480"/>
              <a:gd name="connsiteY9" fmla="*/ 0 h 6873861"/>
              <a:gd name="connsiteX10" fmla="*/ 7891838 w 8466480"/>
              <a:gd name="connsiteY10" fmla="*/ 0 h 6873861"/>
              <a:gd name="connsiteX11" fmla="*/ 8452166 w 8466480"/>
              <a:gd name="connsiteY11" fmla="*/ 975398 h 6873861"/>
              <a:gd name="connsiteX12" fmla="*/ 7521227 w 8466480"/>
              <a:gd name="connsiteY12" fmla="*/ 2595945 h 6873861"/>
              <a:gd name="connsiteX13" fmla="*/ 6660228 w 8466480"/>
              <a:gd name="connsiteY13" fmla="*/ 2595945 h 6873861"/>
              <a:gd name="connsiteX14" fmla="*/ 6660228 w 8466480"/>
              <a:gd name="connsiteY14" fmla="*/ 2607606 h 6873861"/>
              <a:gd name="connsiteX15" fmla="*/ 7525515 w 8466480"/>
              <a:gd name="connsiteY15" fmla="*/ 2607606 h 6873861"/>
              <a:gd name="connsiteX16" fmla="*/ 8466480 w 8466480"/>
              <a:gd name="connsiteY16" fmla="*/ 4245604 h 6873861"/>
              <a:gd name="connsiteX17" fmla="*/ 8436972 w 8466480"/>
              <a:gd name="connsiteY17" fmla="*/ 4296971 h 6873861"/>
              <a:gd name="connsiteX18" fmla="*/ 8466480 w 8466480"/>
              <a:gd name="connsiteY18" fmla="*/ 4348338 h 6873861"/>
              <a:gd name="connsiteX19" fmla="*/ 7563406 w 8466480"/>
              <a:gd name="connsiteY19" fmla="*/ 5920378 h 6873861"/>
              <a:gd name="connsiteX20" fmla="*/ 8111144 w 8466480"/>
              <a:gd name="connsiteY20" fmla="*/ 6873861 h 6873861"/>
              <a:gd name="connsiteX21" fmla="*/ 5161389 w 8466480"/>
              <a:gd name="connsiteY21" fmla="*/ 6873861 h 6873861"/>
              <a:gd name="connsiteX22" fmla="*/ 5685341 w 8466480"/>
              <a:gd name="connsiteY22" fmla="*/ 5961784 h 6873861"/>
              <a:gd name="connsiteX23" fmla="*/ 4744130 w 8466480"/>
              <a:gd name="connsiteY23" fmla="*/ 4330723 h 6873861"/>
              <a:gd name="connsiteX24" fmla="*/ 2885494 w 8466480"/>
              <a:gd name="connsiteY24" fmla="*/ 4323578 h 6873861"/>
              <a:gd name="connsiteX25" fmla="*/ 1942780 w 8466480"/>
              <a:gd name="connsiteY25" fmla="*/ 5958859 h 6873861"/>
              <a:gd name="connsiteX26" fmla="*/ 2468413 w 8466480"/>
              <a:gd name="connsiteY26" fmla="*/ 6873861 h 6873861"/>
              <a:gd name="connsiteX27" fmla="*/ 1 w 8466480"/>
              <a:gd name="connsiteY27" fmla="*/ 6873861 h 6873861"/>
              <a:gd name="connsiteX28" fmla="*/ 1 w 8466480"/>
              <a:gd name="connsiteY28" fmla="*/ 5938323 h 6873861"/>
              <a:gd name="connsiteX29" fmla="*/ 59530 w 8466480"/>
              <a:gd name="connsiteY29" fmla="*/ 5894228 h 6873861"/>
              <a:gd name="connsiteX30" fmla="*/ 1896932 w 8466480"/>
              <a:gd name="connsiteY30" fmla="*/ 5894228 h 6873861"/>
              <a:gd name="connsiteX31" fmla="*/ 2828445 w 8466480"/>
              <a:gd name="connsiteY31" fmla="*/ 4278377 h 6873861"/>
              <a:gd name="connsiteX32" fmla="*/ 1895738 w 8466480"/>
              <a:gd name="connsiteY32" fmla="*/ 2660456 h 6873861"/>
              <a:gd name="connsiteX33" fmla="*/ 0 w 8466480"/>
              <a:gd name="connsiteY33" fmla="*/ 2660456 h 6873861"/>
              <a:gd name="connsiteX34" fmla="*/ 0 w 8466480"/>
              <a:gd name="connsiteY34" fmla="*/ 2588454 h 6873861"/>
              <a:gd name="connsiteX35" fmla="*/ 1901659 w 8466480"/>
              <a:gd name="connsiteY35" fmla="*/ 2588454 h 6873861"/>
              <a:gd name="connsiteX36" fmla="*/ 2835075 w 8466480"/>
              <a:gd name="connsiteY36" fmla="*/ 969302 h 6873861"/>
              <a:gd name="connsiteX37" fmla="*/ 2278251 w 8466480"/>
              <a:gd name="connsiteY37" fmla="*/ 0 h 6873861"/>
              <a:gd name="connsiteX0" fmla="*/ 4785195 w 8466480"/>
              <a:gd name="connsiteY0" fmla="*/ 1026797 h 6873861"/>
              <a:gd name="connsiteX1" fmla="*/ 4749647 w 8466480"/>
              <a:gd name="connsiteY1" fmla="*/ 1025792 h 6873861"/>
              <a:gd name="connsiteX2" fmla="*/ 2885618 w 8466480"/>
              <a:gd name="connsiteY2" fmla="*/ 1025792 h 6873861"/>
              <a:gd name="connsiteX3" fmla="*/ 1961053 w 8466480"/>
              <a:gd name="connsiteY3" fmla="*/ 2629592 h 6873861"/>
              <a:gd name="connsiteX4" fmla="*/ 2896104 w 8466480"/>
              <a:gd name="connsiteY4" fmla="*/ 4251578 h 6873861"/>
              <a:gd name="connsiteX5" fmla="*/ 4761912 w 8466480"/>
              <a:gd name="connsiteY5" fmla="*/ 4251578 h 6873861"/>
              <a:gd name="connsiteX6" fmla="*/ 5688120 w 8466480"/>
              <a:gd name="connsiteY6" fmla="*/ 2627321 h 6873861"/>
              <a:gd name="connsiteX7" fmla="*/ 5675105 w 8466480"/>
              <a:gd name="connsiteY7" fmla="*/ 2595945 h 6873861"/>
              <a:gd name="connsiteX8" fmla="*/ 4785195 w 8466480"/>
              <a:gd name="connsiteY8" fmla="*/ 1026797 h 6873861"/>
              <a:gd name="connsiteX9" fmla="*/ 2278251 w 8466480"/>
              <a:gd name="connsiteY9" fmla="*/ 0 h 6873861"/>
              <a:gd name="connsiteX10" fmla="*/ 7891838 w 8466480"/>
              <a:gd name="connsiteY10" fmla="*/ 0 h 6873861"/>
              <a:gd name="connsiteX11" fmla="*/ 8452166 w 8466480"/>
              <a:gd name="connsiteY11" fmla="*/ 975398 h 6873861"/>
              <a:gd name="connsiteX12" fmla="*/ 7521227 w 8466480"/>
              <a:gd name="connsiteY12" fmla="*/ 2595945 h 6873861"/>
              <a:gd name="connsiteX13" fmla="*/ 6660228 w 8466480"/>
              <a:gd name="connsiteY13" fmla="*/ 2595945 h 6873861"/>
              <a:gd name="connsiteX14" fmla="*/ 6660228 w 8466480"/>
              <a:gd name="connsiteY14" fmla="*/ 2607606 h 6873861"/>
              <a:gd name="connsiteX15" fmla="*/ 7525515 w 8466480"/>
              <a:gd name="connsiteY15" fmla="*/ 2607606 h 6873861"/>
              <a:gd name="connsiteX16" fmla="*/ 8466480 w 8466480"/>
              <a:gd name="connsiteY16" fmla="*/ 4245604 h 6873861"/>
              <a:gd name="connsiteX17" fmla="*/ 8436972 w 8466480"/>
              <a:gd name="connsiteY17" fmla="*/ 4296971 h 6873861"/>
              <a:gd name="connsiteX18" fmla="*/ 8466480 w 8466480"/>
              <a:gd name="connsiteY18" fmla="*/ 4348338 h 6873861"/>
              <a:gd name="connsiteX19" fmla="*/ 7563406 w 8466480"/>
              <a:gd name="connsiteY19" fmla="*/ 5920378 h 6873861"/>
              <a:gd name="connsiteX20" fmla="*/ 8111144 w 8466480"/>
              <a:gd name="connsiteY20" fmla="*/ 6873861 h 6873861"/>
              <a:gd name="connsiteX21" fmla="*/ 5161389 w 8466480"/>
              <a:gd name="connsiteY21" fmla="*/ 6873861 h 6873861"/>
              <a:gd name="connsiteX22" fmla="*/ 5685341 w 8466480"/>
              <a:gd name="connsiteY22" fmla="*/ 5961784 h 6873861"/>
              <a:gd name="connsiteX23" fmla="*/ 4744130 w 8466480"/>
              <a:gd name="connsiteY23" fmla="*/ 4330723 h 6873861"/>
              <a:gd name="connsiteX24" fmla="*/ 2885494 w 8466480"/>
              <a:gd name="connsiteY24" fmla="*/ 4323578 h 6873861"/>
              <a:gd name="connsiteX25" fmla="*/ 1942780 w 8466480"/>
              <a:gd name="connsiteY25" fmla="*/ 5958859 h 6873861"/>
              <a:gd name="connsiteX26" fmla="*/ 2468413 w 8466480"/>
              <a:gd name="connsiteY26" fmla="*/ 6873861 h 6873861"/>
              <a:gd name="connsiteX27" fmla="*/ 1 w 8466480"/>
              <a:gd name="connsiteY27" fmla="*/ 6873861 h 6873861"/>
              <a:gd name="connsiteX28" fmla="*/ 59530 w 8466480"/>
              <a:gd name="connsiteY28" fmla="*/ 5894228 h 6873861"/>
              <a:gd name="connsiteX29" fmla="*/ 1896932 w 8466480"/>
              <a:gd name="connsiteY29" fmla="*/ 5894228 h 6873861"/>
              <a:gd name="connsiteX30" fmla="*/ 2828445 w 8466480"/>
              <a:gd name="connsiteY30" fmla="*/ 4278377 h 6873861"/>
              <a:gd name="connsiteX31" fmla="*/ 1895738 w 8466480"/>
              <a:gd name="connsiteY31" fmla="*/ 2660456 h 6873861"/>
              <a:gd name="connsiteX32" fmla="*/ 0 w 8466480"/>
              <a:gd name="connsiteY32" fmla="*/ 2660456 h 6873861"/>
              <a:gd name="connsiteX33" fmla="*/ 0 w 8466480"/>
              <a:gd name="connsiteY33" fmla="*/ 2588454 h 6873861"/>
              <a:gd name="connsiteX34" fmla="*/ 1901659 w 8466480"/>
              <a:gd name="connsiteY34" fmla="*/ 2588454 h 6873861"/>
              <a:gd name="connsiteX35" fmla="*/ 2835075 w 8466480"/>
              <a:gd name="connsiteY35" fmla="*/ 969302 h 6873861"/>
              <a:gd name="connsiteX36" fmla="*/ 2278251 w 8466480"/>
              <a:gd name="connsiteY36" fmla="*/ 0 h 6873861"/>
              <a:gd name="connsiteX0" fmla="*/ 4785195 w 8466480"/>
              <a:gd name="connsiteY0" fmla="*/ 1026797 h 6873861"/>
              <a:gd name="connsiteX1" fmla="*/ 4749647 w 8466480"/>
              <a:gd name="connsiteY1" fmla="*/ 1025792 h 6873861"/>
              <a:gd name="connsiteX2" fmla="*/ 2885618 w 8466480"/>
              <a:gd name="connsiteY2" fmla="*/ 1025792 h 6873861"/>
              <a:gd name="connsiteX3" fmla="*/ 1961053 w 8466480"/>
              <a:gd name="connsiteY3" fmla="*/ 2629592 h 6873861"/>
              <a:gd name="connsiteX4" fmla="*/ 2896104 w 8466480"/>
              <a:gd name="connsiteY4" fmla="*/ 4251578 h 6873861"/>
              <a:gd name="connsiteX5" fmla="*/ 4761912 w 8466480"/>
              <a:gd name="connsiteY5" fmla="*/ 4251578 h 6873861"/>
              <a:gd name="connsiteX6" fmla="*/ 5688120 w 8466480"/>
              <a:gd name="connsiteY6" fmla="*/ 2627321 h 6873861"/>
              <a:gd name="connsiteX7" fmla="*/ 5675105 w 8466480"/>
              <a:gd name="connsiteY7" fmla="*/ 2595945 h 6873861"/>
              <a:gd name="connsiteX8" fmla="*/ 4785195 w 8466480"/>
              <a:gd name="connsiteY8" fmla="*/ 1026797 h 6873861"/>
              <a:gd name="connsiteX9" fmla="*/ 2278251 w 8466480"/>
              <a:gd name="connsiteY9" fmla="*/ 0 h 6873861"/>
              <a:gd name="connsiteX10" fmla="*/ 7891838 w 8466480"/>
              <a:gd name="connsiteY10" fmla="*/ 0 h 6873861"/>
              <a:gd name="connsiteX11" fmla="*/ 8452166 w 8466480"/>
              <a:gd name="connsiteY11" fmla="*/ 975398 h 6873861"/>
              <a:gd name="connsiteX12" fmla="*/ 7521227 w 8466480"/>
              <a:gd name="connsiteY12" fmla="*/ 2595945 h 6873861"/>
              <a:gd name="connsiteX13" fmla="*/ 6660228 w 8466480"/>
              <a:gd name="connsiteY13" fmla="*/ 2595945 h 6873861"/>
              <a:gd name="connsiteX14" fmla="*/ 6660228 w 8466480"/>
              <a:gd name="connsiteY14" fmla="*/ 2607606 h 6873861"/>
              <a:gd name="connsiteX15" fmla="*/ 7525515 w 8466480"/>
              <a:gd name="connsiteY15" fmla="*/ 2607606 h 6873861"/>
              <a:gd name="connsiteX16" fmla="*/ 8466480 w 8466480"/>
              <a:gd name="connsiteY16" fmla="*/ 4245604 h 6873861"/>
              <a:gd name="connsiteX17" fmla="*/ 8436972 w 8466480"/>
              <a:gd name="connsiteY17" fmla="*/ 4296971 h 6873861"/>
              <a:gd name="connsiteX18" fmla="*/ 8466480 w 8466480"/>
              <a:gd name="connsiteY18" fmla="*/ 4348338 h 6873861"/>
              <a:gd name="connsiteX19" fmla="*/ 7563406 w 8466480"/>
              <a:gd name="connsiteY19" fmla="*/ 5920378 h 6873861"/>
              <a:gd name="connsiteX20" fmla="*/ 8111144 w 8466480"/>
              <a:gd name="connsiteY20" fmla="*/ 6873861 h 6873861"/>
              <a:gd name="connsiteX21" fmla="*/ 5161389 w 8466480"/>
              <a:gd name="connsiteY21" fmla="*/ 6873861 h 6873861"/>
              <a:gd name="connsiteX22" fmla="*/ 5685341 w 8466480"/>
              <a:gd name="connsiteY22" fmla="*/ 5961784 h 6873861"/>
              <a:gd name="connsiteX23" fmla="*/ 4744130 w 8466480"/>
              <a:gd name="connsiteY23" fmla="*/ 4330723 h 6873861"/>
              <a:gd name="connsiteX24" fmla="*/ 2885494 w 8466480"/>
              <a:gd name="connsiteY24" fmla="*/ 4323578 h 6873861"/>
              <a:gd name="connsiteX25" fmla="*/ 1942780 w 8466480"/>
              <a:gd name="connsiteY25" fmla="*/ 5958859 h 6873861"/>
              <a:gd name="connsiteX26" fmla="*/ 2468413 w 8466480"/>
              <a:gd name="connsiteY26" fmla="*/ 6873861 h 6873861"/>
              <a:gd name="connsiteX27" fmla="*/ 1 w 8466480"/>
              <a:gd name="connsiteY27" fmla="*/ 6873861 h 6873861"/>
              <a:gd name="connsiteX28" fmla="*/ 2380 w 8466480"/>
              <a:gd name="connsiteY28" fmla="*/ 5896609 h 6873861"/>
              <a:gd name="connsiteX29" fmla="*/ 1896932 w 8466480"/>
              <a:gd name="connsiteY29" fmla="*/ 5894228 h 6873861"/>
              <a:gd name="connsiteX30" fmla="*/ 2828445 w 8466480"/>
              <a:gd name="connsiteY30" fmla="*/ 4278377 h 6873861"/>
              <a:gd name="connsiteX31" fmla="*/ 1895738 w 8466480"/>
              <a:gd name="connsiteY31" fmla="*/ 2660456 h 6873861"/>
              <a:gd name="connsiteX32" fmla="*/ 0 w 8466480"/>
              <a:gd name="connsiteY32" fmla="*/ 2660456 h 6873861"/>
              <a:gd name="connsiteX33" fmla="*/ 0 w 8466480"/>
              <a:gd name="connsiteY33" fmla="*/ 2588454 h 6873861"/>
              <a:gd name="connsiteX34" fmla="*/ 1901659 w 8466480"/>
              <a:gd name="connsiteY34" fmla="*/ 2588454 h 6873861"/>
              <a:gd name="connsiteX35" fmla="*/ 2835075 w 8466480"/>
              <a:gd name="connsiteY35" fmla="*/ 969302 h 6873861"/>
              <a:gd name="connsiteX36" fmla="*/ 2278251 w 8466480"/>
              <a:gd name="connsiteY36" fmla="*/ 0 h 6873861"/>
              <a:gd name="connsiteX0" fmla="*/ 4785195 w 8466480"/>
              <a:gd name="connsiteY0" fmla="*/ 1026797 h 6873861"/>
              <a:gd name="connsiteX1" fmla="*/ 4749647 w 8466480"/>
              <a:gd name="connsiteY1" fmla="*/ 1025792 h 6873861"/>
              <a:gd name="connsiteX2" fmla="*/ 2885618 w 8466480"/>
              <a:gd name="connsiteY2" fmla="*/ 1025792 h 6873861"/>
              <a:gd name="connsiteX3" fmla="*/ 1961053 w 8466480"/>
              <a:gd name="connsiteY3" fmla="*/ 2629592 h 6873861"/>
              <a:gd name="connsiteX4" fmla="*/ 2896104 w 8466480"/>
              <a:gd name="connsiteY4" fmla="*/ 4251578 h 6873861"/>
              <a:gd name="connsiteX5" fmla="*/ 4761912 w 8466480"/>
              <a:gd name="connsiteY5" fmla="*/ 4251578 h 6873861"/>
              <a:gd name="connsiteX6" fmla="*/ 5688120 w 8466480"/>
              <a:gd name="connsiteY6" fmla="*/ 2627321 h 6873861"/>
              <a:gd name="connsiteX7" fmla="*/ 5675105 w 8466480"/>
              <a:gd name="connsiteY7" fmla="*/ 2595945 h 6873861"/>
              <a:gd name="connsiteX8" fmla="*/ 4785195 w 8466480"/>
              <a:gd name="connsiteY8" fmla="*/ 1026797 h 6873861"/>
              <a:gd name="connsiteX9" fmla="*/ 2278251 w 8466480"/>
              <a:gd name="connsiteY9" fmla="*/ 0 h 6873861"/>
              <a:gd name="connsiteX10" fmla="*/ 7891838 w 8466480"/>
              <a:gd name="connsiteY10" fmla="*/ 0 h 6873861"/>
              <a:gd name="connsiteX11" fmla="*/ 8452166 w 8466480"/>
              <a:gd name="connsiteY11" fmla="*/ 975398 h 6873861"/>
              <a:gd name="connsiteX12" fmla="*/ 7521227 w 8466480"/>
              <a:gd name="connsiteY12" fmla="*/ 2595945 h 6873861"/>
              <a:gd name="connsiteX13" fmla="*/ 6660228 w 8466480"/>
              <a:gd name="connsiteY13" fmla="*/ 2595945 h 6873861"/>
              <a:gd name="connsiteX14" fmla="*/ 6660228 w 8466480"/>
              <a:gd name="connsiteY14" fmla="*/ 2607606 h 6873861"/>
              <a:gd name="connsiteX15" fmla="*/ 7525515 w 8466480"/>
              <a:gd name="connsiteY15" fmla="*/ 2607606 h 6873861"/>
              <a:gd name="connsiteX16" fmla="*/ 8466480 w 8466480"/>
              <a:gd name="connsiteY16" fmla="*/ 4245604 h 6873861"/>
              <a:gd name="connsiteX17" fmla="*/ 8436972 w 8466480"/>
              <a:gd name="connsiteY17" fmla="*/ 4296971 h 6873861"/>
              <a:gd name="connsiteX18" fmla="*/ 8466480 w 8466480"/>
              <a:gd name="connsiteY18" fmla="*/ 4348338 h 6873861"/>
              <a:gd name="connsiteX19" fmla="*/ 7563406 w 8466480"/>
              <a:gd name="connsiteY19" fmla="*/ 5920378 h 6873861"/>
              <a:gd name="connsiteX20" fmla="*/ 8111144 w 8466480"/>
              <a:gd name="connsiteY20" fmla="*/ 6873861 h 6873861"/>
              <a:gd name="connsiteX21" fmla="*/ 5161389 w 8466480"/>
              <a:gd name="connsiteY21" fmla="*/ 6873861 h 6873861"/>
              <a:gd name="connsiteX22" fmla="*/ 5685341 w 8466480"/>
              <a:gd name="connsiteY22" fmla="*/ 5961784 h 6873861"/>
              <a:gd name="connsiteX23" fmla="*/ 4744130 w 8466480"/>
              <a:gd name="connsiteY23" fmla="*/ 4330723 h 6873861"/>
              <a:gd name="connsiteX24" fmla="*/ 2885494 w 8466480"/>
              <a:gd name="connsiteY24" fmla="*/ 4323578 h 6873861"/>
              <a:gd name="connsiteX25" fmla="*/ 1942780 w 8466480"/>
              <a:gd name="connsiteY25" fmla="*/ 5958859 h 6873861"/>
              <a:gd name="connsiteX26" fmla="*/ 2468413 w 8466480"/>
              <a:gd name="connsiteY26" fmla="*/ 6873861 h 6873861"/>
              <a:gd name="connsiteX27" fmla="*/ 1 w 8466480"/>
              <a:gd name="connsiteY27" fmla="*/ 6873861 h 6873861"/>
              <a:gd name="connsiteX28" fmla="*/ 2380 w 8466480"/>
              <a:gd name="connsiteY28" fmla="*/ 5896609 h 6873861"/>
              <a:gd name="connsiteX29" fmla="*/ 1896932 w 8466480"/>
              <a:gd name="connsiteY29" fmla="*/ 5894228 h 6873861"/>
              <a:gd name="connsiteX30" fmla="*/ 2828445 w 8466480"/>
              <a:gd name="connsiteY30" fmla="*/ 4278377 h 6873861"/>
              <a:gd name="connsiteX31" fmla="*/ 1895738 w 8466480"/>
              <a:gd name="connsiteY31" fmla="*/ 2660456 h 6873861"/>
              <a:gd name="connsiteX32" fmla="*/ 0 w 8466480"/>
              <a:gd name="connsiteY32" fmla="*/ 2660456 h 6873861"/>
              <a:gd name="connsiteX33" fmla="*/ 0 w 8466480"/>
              <a:gd name="connsiteY33" fmla="*/ 2588454 h 6873861"/>
              <a:gd name="connsiteX34" fmla="*/ 1901659 w 8466480"/>
              <a:gd name="connsiteY34" fmla="*/ 2588454 h 6873861"/>
              <a:gd name="connsiteX35" fmla="*/ 2835075 w 8466480"/>
              <a:gd name="connsiteY35" fmla="*/ 969302 h 6873861"/>
              <a:gd name="connsiteX36" fmla="*/ 2278251 w 8466480"/>
              <a:gd name="connsiteY36" fmla="*/ 0 h 6873861"/>
              <a:gd name="connsiteX0" fmla="*/ 4789958 w 8471243"/>
              <a:gd name="connsiteY0" fmla="*/ 1026797 h 6873861"/>
              <a:gd name="connsiteX1" fmla="*/ 4754410 w 8471243"/>
              <a:gd name="connsiteY1" fmla="*/ 1025792 h 6873861"/>
              <a:gd name="connsiteX2" fmla="*/ 2890381 w 8471243"/>
              <a:gd name="connsiteY2" fmla="*/ 1025792 h 6873861"/>
              <a:gd name="connsiteX3" fmla="*/ 1965816 w 8471243"/>
              <a:gd name="connsiteY3" fmla="*/ 2629592 h 6873861"/>
              <a:gd name="connsiteX4" fmla="*/ 2900867 w 8471243"/>
              <a:gd name="connsiteY4" fmla="*/ 4251578 h 6873861"/>
              <a:gd name="connsiteX5" fmla="*/ 4766675 w 8471243"/>
              <a:gd name="connsiteY5" fmla="*/ 4251578 h 6873861"/>
              <a:gd name="connsiteX6" fmla="*/ 5692883 w 8471243"/>
              <a:gd name="connsiteY6" fmla="*/ 2627321 h 6873861"/>
              <a:gd name="connsiteX7" fmla="*/ 5679868 w 8471243"/>
              <a:gd name="connsiteY7" fmla="*/ 2595945 h 6873861"/>
              <a:gd name="connsiteX8" fmla="*/ 4789958 w 8471243"/>
              <a:gd name="connsiteY8" fmla="*/ 1026797 h 6873861"/>
              <a:gd name="connsiteX9" fmla="*/ 2283014 w 8471243"/>
              <a:gd name="connsiteY9" fmla="*/ 0 h 6873861"/>
              <a:gd name="connsiteX10" fmla="*/ 7896601 w 8471243"/>
              <a:gd name="connsiteY10" fmla="*/ 0 h 6873861"/>
              <a:gd name="connsiteX11" fmla="*/ 8456929 w 8471243"/>
              <a:gd name="connsiteY11" fmla="*/ 975398 h 6873861"/>
              <a:gd name="connsiteX12" fmla="*/ 7525990 w 8471243"/>
              <a:gd name="connsiteY12" fmla="*/ 2595945 h 6873861"/>
              <a:gd name="connsiteX13" fmla="*/ 6664991 w 8471243"/>
              <a:gd name="connsiteY13" fmla="*/ 2595945 h 6873861"/>
              <a:gd name="connsiteX14" fmla="*/ 6664991 w 8471243"/>
              <a:gd name="connsiteY14" fmla="*/ 2607606 h 6873861"/>
              <a:gd name="connsiteX15" fmla="*/ 7530278 w 8471243"/>
              <a:gd name="connsiteY15" fmla="*/ 2607606 h 6873861"/>
              <a:gd name="connsiteX16" fmla="*/ 8471243 w 8471243"/>
              <a:gd name="connsiteY16" fmla="*/ 4245604 h 6873861"/>
              <a:gd name="connsiteX17" fmla="*/ 8441735 w 8471243"/>
              <a:gd name="connsiteY17" fmla="*/ 4296971 h 6873861"/>
              <a:gd name="connsiteX18" fmla="*/ 8471243 w 8471243"/>
              <a:gd name="connsiteY18" fmla="*/ 4348338 h 6873861"/>
              <a:gd name="connsiteX19" fmla="*/ 7568169 w 8471243"/>
              <a:gd name="connsiteY19" fmla="*/ 5920378 h 6873861"/>
              <a:gd name="connsiteX20" fmla="*/ 8115907 w 8471243"/>
              <a:gd name="connsiteY20" fmla="*/ 6873861 h 6873861"/>
              <a:gd name="connsiteX21" fmla="*/ 5166152 w 8471243"/>
              <a:gd name="connsiteY21" fmla="*/ 6873861 h 6873861"/>
              <a:gd name="connsiteX22" fmla="*/ 5690104 w 8471243"/>
              <a:gd name="connsiteY22" fmla="*/ 5961784 h 6873861"/>
              <a:gd name="connsiteX23" fmla="*/ 4748893 w 8471243"/>
              <a:gd name="connsiteY23" fmla="*/ 4330723 h 6873861"/>
              <a:gd name="connsiteX24" fmla="*/ 2890257 w 8471243"/>
              <a:gd name="connsiteY24" fmla="*/ 4323578 h 6873861"/>
              <a:gd name="connsiteX25" fmla="*/ 1947543 w 8471243"/>
              <a:gd name="connsiteY25" fmla="*/ 5958859 h 6873861"/>
              <a:gd name="connsiteX26" fmla="*/ 2473176 w 8471243"/>
              <a:gd name="connsiteY26" fmla="*/ 6873861 h 6873861"/>
              <a:gd name="connsiteX27" fmla="*/ 4764 w 8471243"/>
              <a:gd name="connsiteY27" fmla="*/ 6873861 h 6873861"/>
              <a:gd name="connsiteX28" fmla="*/ 0 w 8471243"/>
              <a:gd name="connsiteY28" fmla="*/ 5896609 h 6873861"/>
              <a:gd name="connsiteX29" fmla="*/ 1901695 w 8471243"/>
              <a:gd name="connsiteY29" fmla="*/ 5894228 h 6873861"/>
              <a:gd name="connsiteX30" fmla="*/ 2833208 w 8471243"/>
              <a:gd name="connsiteY30" fmla="*/ 4278377 h 6873861"/>
              <a:gd name="connsiteX31" fmla="*/ 1900501 w 8471243"/>
              <a:gd name="connsiteY31" fmla="*/ 2660456 h 6873861"/>
              <a:gd name="connsiteX32" fmla="*/ 4763 w 8471243"/>
              <a:gd name="connsiteY32" fmla="*/ 2660456 h 6873861"/>
              <a:gd name="connsiteX33" fmla="*/ 4763 w 8471243"/>
              <a:gd name="connsiteY33" fmla="*/ 2588454 h 6873861"/>
              <a:gd name="connsiteX34" fmla="*/ 1906422 w 8471243"/>
              <a:gd name="connsiteY34" fmla="*/ 2588454 h 6873861"/>
              <a:gd name="connsiteX35" fmla="*/ 2839838 w 8471243"/>
              <a:gd name="connsiteY35" fmla="*/ 969302 h 6873861"/>
              <a:gd name="connsiteX36" fmla="*/ 2283014 w 8471243"/>
              <a:gd name="connsiteY36" fmla="*/ 0 h 6873861"/>
              <a:gd name="connsiteX0" fmla="*/ 4789958 w 8471243"/>
              <a:gd name="connsiteY0" fmla="*/ 1026797 h 6873861"/>
              <a:gd name="connsiteX1" fmla="*/ 4754410 w 8471243"/>
              <a:gd name="connsiteY1" fmla="*/ 1025792 h 6873861"/>
              <a:gd name="connsiteX2" fmla="*/ 2890381 w 8471243"/>
              <a:gd name="connsiteY2" fmla="*/ 1025792 h 6873861"/>
              <a:gd name="connsiteX3" fmla="*/ 1965816 w 8471243"/>
              <a:gd name="connsiteY3" fmla="*/ 2629592 h 6873861"/>
              <a:gd name="connsiteX4" fmla="*/ 2900867 w 8471243"/>
              <a:gd name="connsiteY4" fmla="*/ 4251578 h 6873861"/>
              <a:gd name="connsiteX5" fmla="*/ 4766675 w 8471243"/>
              <a:gd name="connsiteY5" fmla="*/ 4251578 h 6873861"/>
              <a:gd name="connsiteX6" fmla="*/ 5692883 w 8471243"/>
              <a:gd name="connsiteY6" fmla="*/ 2627321 h 6873861"/>
              <a:gd name="connsiteX7" fmla="*/ 5679868 w 8471243"/>
              <a:gd name="connsiteY7" fmla="*/ 2595945 h 6873861"/>
              <a:gd name="connsiteX8" fmla="*/ 4789958 w 8471243"/>
              <a:gd name="connsiteY8" fmla="*/ 1026797 h 6873861"/>
              <a:gd name="connsiteX9" fmla="*/ 2283014 w 8471243"/>
              <a:gd name="connsiteY9" fmla="*/ 0 h 6873861"/>
              <a:gd name="connsiteX10" fmla="*/ 7896601 w 8471243"/>
              <a:gd name="connsiteY10" fmla="*/ 0 h 6873861"/>
              <a:gd name="connsiteX11" fmla="*/ 8456929 w 8471243"/>
              <a:gd name="connsiteY11" fmla="*/ 975398 h 6873861"/>
              <a:gd name="connsiteX12" fmla="*/ 7525990 w 8471243"/>
              <a:gd name="connsiteY12" fmla="*/ 2595945 h 6873861"/>
              <a:gd name="connsiteX13" fmla="*/ 6664991 w 8471243"/>
              <a:gd name="connsiteY13" fmla="*/ 2595945 h 6873861"/>
              <a:gd name="connsiteX14" fmla="*/ 7012653 w 8471243"/>
              <a:gd name="connsiteY14" fmla="*/ 2609987 h 6873861"/>
              <a:gd name="connsiteX15" fmla="*/ 7530278 w 8471243"/>
              <a:gd name="connsiteY15" fmla="*/ 2607606 h 6873861"/>
              <a:gd name="connsiteX16" fmla="*/ 8471243 w 8471243"/>
              <a:gd name="connsiteY16" fmla="*/ 4245604 h 6873861"/>
              <a:gd name="connsiteX17" fmla="*/ 8441735 w 8471243"/>
              <a:gd name="connsiteY17" fmla="*/ 4296971 h 6873861"/>
              <a:gd name="connsiteX18" fmla="*/ 8471243 w 8471243"/>
              <a:gd name="connsiteY18" fmla="*/ 4348338 h 6873861"/>
              <a:gd name="connsiteX19" fmla="*/ 7568169 w 8471243"/>
              <a:gd name="connsiteY19" fmla="*/ 5920378 h 6873861"/>
              <a:gd name="connsiteX20" fmla="*/ 8115907 w 8471243"/>
              <a:gd name="connsiteY20" fmla="*/ 6873861 h 6873861"/>
              <a:gd name="connsiteX21" fmla="*/ 5166152 w 8471243"/>
              <a:gd name="connsiteY21" fmla="*/ 6873861 h 6873861"/>
              <a:gd name="connsiteX22" fmla="*/ 5690104 w 8471243"/>
              <a:gd name="connsiteY22" fmla="*/ 5961784 h 6873861"/>
              <a:gd name="connsiteX23" fmla="*/ 4748893 w 8471243"/>
              <a:gd name="connsiteY23" fmla="*/ 4330723 h 6873861"/>
              <a:gd name="connsiteX24" fmla="*/ 2890257 w 8471243"/>
              <a:gd name="connsiteY24" fmla="*/ 4323578 h 6873861"/>
              <a:gd name="connsiteX25" fmla="*/ 1947543 w 8471243"/>
              <a:gd name="connsiteY25" fmla="*/ 5958859 h 6873861"/>
              <a:gd name="connsiteX26" fmla="*/ 2473176 w 8471243"/>
              <a:gd name="connsiteY26" fmla="*/ 6873861 h 6873861"/>
              <a:gd name="connsiteX27" fmla="*/ 4764 w 8471243"/>
              <a:gd name="connsiteY27" fmla="*/ 6873861 h 6873861"/>
              <a:gd name="connsiteX28" fmla="*/ 0 w 8471243"/>
              <a:gd name="connsiteY28" fmla="*/ 5896609 h 6873861"/>
              <a:gd name="connsiteX29" fmla="*/ 1901695 w 8471243"/>
              <a:gd name="connsiteY29" fmla="*/ 5894228 h 6873861"/>
              <a:gd name="connsiteX30" fmla="*/ 2833208 w 8471243"/>
              <a:gd name="connsiteY30" fmla="*/ 4278377 h 6873861"/>
              <a:gd name="connsiteX31" fmla="*/ 1900501 w 8471243"/>
              <a:gd name="connsiteY31" fmla="*/ 2660456 h 6873861"/>
              <a:gd name="connsiteX32" fmla="*/ 4763 w 8471243"/>
              <a:gd name="connsiteY32" fmla="*/ 2660456 h 6873861"/>
              <a:gd name="connsiteX33" fmla="*/ 4763 w 8471243"/>
              <a:gd name="connsiteY33" fmla="*/ 2588454 h 6873861"/>
              <a:gd name="connsiteX34" fmla="*/ 1906422 w 8471243"/>
              <a:gd name="connsiteY34" fmla="*/ 2588454 h 6873861"/>
              <a:gd name="connsiteX35" fmla="*/ 2839838 w 8471243"/>
              <a:gd name="connsiteY35" fmla="*/ 969302 h 6873861"/>
              <a:gd name="connsiteX36" fmla="*/ 2283014 w 8471243"/>
              <a:gd name="connsiteY36" fmla="*/ 0 h 6873861"/>
              <a:gd name="connsiteX0" fmla="*/ 4789958 w 8471243"/>
              <a:gd name="connsiteY0" fmla="*/ 1026797 h 6873861"/>
              <a:gd name="connsiteX1" fmla="*/ 4754410 w 8471243"/>
              <a:gd name="connsiteY1" fmla="*/ 1025792 h 6873861"/>
              <a:gd name="connsiteX2" fmla="*/ 2890381 w 8471243"/>
              <a:gd name="connsiteY2" fmla="*/ 1025792 h 6873861"/>
              <a:gd name="connsiteX3" fmla="*/ 1965816 w 8471243"/>
              <a:gd name="connsiteY3" fmla="*/ 2629592 h 6873861"/>
              <a:gd name="connsiteX4" fmla="*/ 2900867 w 8471243"/>
              <a:gd name="connsiteY4" fmla="*/ 4251578 h 6873861"/>
              <a:gd name="connsiteX5" fmla="*/ 4766675 w 8471243"/>
              <a:gd name="connsiteY5" fmla="*/ 4251578 h 6873861"/>
              <a:gd name="connsiteX6" fmla="*/ 5692883 w 8471243"/>
              <a:gd name="connsiteY6" fmla="*/ 2627321 h 6873861"/>
              <a:gd name="connsiteX7" fmla="*/ 5679868 w 8471243"/>
              <a:gd name="connsiteY7" fmla="*/ 2595945 h 6873861"/>
              <a:gd name="connsiteX8" fmla="*/ 4789958 w 8471243"/>
              <a:gd name="connsiteY8" fmla="*/ 1026797 h 6873861"/>
              <a:gd name="connsiteX9" fmla="*/ 2283014 w 8471243"/>
              <a:gd name="connsiteY9" fmla="*/ 0 h 6873861"/>
              <a:gd name="connsiteX10" fmla="*/ 7896601 w 8471243"/>
              <a:gd name="connsiteY10" fmla="*/ 0 h 6873861"/>
              <a:gd name="connsiteX11" fmla="*/ 8456929 w 8471243"/>
              <a:gd name="connsiteY11" fmla="*/ 975398 h 6873861"/>
              <a:gd name="connsiteX12" fmla="*/ 7525990 w 8471243"/>
              <a:gd name="connsiteY12" fmla="*/ 2595945 h 6873861"/>
              <a:gd name="connsiteX13" fmla="*/ 7012653 w 8471243"/>
              <a:gd name="connsiteY13" fmla="*/ 2609987 h 6873861"/>
              <a:gd name="connsiteX14" fmla="*/ 7530278 w 8471243"/>
              <a:gd name="connsiteY14" fmla="*/ 2607606 h 6873861"/>
              <a:gd name="connsiteX15" fmla="*/ 8471243 w 8471243"/>
              <a:gd name="connsiteY15" fmla="*/ 4245604 h 6873861"/>
              <a:gd name="connsiteX16" fmla="*/ 8441735 w 8471243"/>
              <a:gd name="connsiteY16" fmla="*/ 4296971 h 6873861"/>
              <a:gd name="connsiteX17" fmla="*/ 8471243 w 8471243"/>
              <a:gd name="connsiteY17" fmla="*/ 4348338 h 6873861"/>
              <a:gd name="connsiteX18" fmla="*/ 7568169 w 8471243"/>
              <a:gd name="connsiteY18" fmla="*/ 5920378 h 6873861"/>
              <a:gd name="connsiteX19" fmla="*/ 8115907 w 8471243"/>
              <a:gd name="connsiteY19" fmla="*/ 6873861 h 6873861"/>
              <a:gd name="connsiteX20" fmla="*/ 5166152 w 8471243"/>
              <a:gd name="connsiteY20" fmla="*/ 6873861 h 6873861"/>
              <a:gd name="connsiteX21" fmla="*/ 5690104 w 8471243"/>
              <a:gd name="connsiteY21" fmla="*/ 5961784 h 6873861"/>
              <a:gd name="connsiteX22" fmla="*/ 4748893 w 8471243"/>
              <a:gd name="connsiteY22" fmla="*/ 4330723 h 6873861"/>
              <a:gd name="connsiteX23" fmla="*/ 2890257 w 8471243"/>
              <a:gd name="connsiteY23" fmla="*/ 4323578 h 6873861"/>
              <a:gd name="connsiteX24" fmla="*/ 1947543 w 8471243"/>
              <a:gd name="connsiteY24" fmla="*/ 5958859 h 6873861"/>
              <a:gd name="connsiteX25" fmla="*/ 2473176 w 8471243"/>
              <a:gd name="connsiteY25" fmla="*/ 6873861 h 6873861"/>
              <a:gd name="connsiteX26" fmla="*/ 4764 w 8471243"/>
              <a:gd name="connsiteY26" fmla="*/ 6873861 h 6873861"/>
              <a:gd name="connsiteX27" fmla="*/ 0 w 8471243"/>
              <a:gd name="connsiteY27" fmla="*/ 5896609 h 6873861"/>
              <a:gd name="connsiteX28" fmla="*/ 1901695 w 8471243"/>
              <a:gd name="connsiteY28" fmla="*/ 5894228 h 6873861"/>
              <a:gd name="connsiteX29" fmla="*/ 2833208 w 8471243"/>
              <a:gd name="connsiteY29" fmla="*/ 4278377 h 6873861"/>
              <a:gd name="connsiteX30" fmla="*/ 1900501 w 8471243"/>
              <a:gd name="connsiteY30" fmla="*/ 2660456 h 6873861"/>
              <a:gd name="connsiteX31" fmla="*/ 4763 w 8471243"/>
              <a:gd name="connsiteY31" fmla="*/ 2660456 h 6873861"/>
              <a:gd name="connsiteX32" fmla="*/ 4763 w 8471243"/>
              <a:gd name="connsiteY32" fmla="*/ 2588454 h 6873861"/>
              <a:gd name="connsiteX33" fmla="*/ 1906422 w 8471243"/>
              <a:gd name="connsiteY33" fmla="*/ 2588454 h 6873861"/>
              <a:gd name="connsiteX34" fmla="*/ 2839838 w 8471243"/>
              <a:gd name="connsiteY34" fmla="*/ 969302 h 6873861"/>
              <a:gd name="connsiteX35" fmla="*/ 2283014 w 8471243"/>
              <a:gd name="connsiteY35" fmla="*/ 0 h 6873861"/>
              <a:gd name="connsiteX0" fmla="*/ 4789958 w 8471243"/>
              <a:gd name="connsiteY0" fmla="*/ 1026797 h 6873861"/>
              <a:gd name="connsiteX1" fmla="*/ 4754410 w 8471243"/>
              <a:gd name="connsiteY1" fmla="*/ 1025792 h 6873861"/>
              <a:gd name="connsiteX2" fmla="*/ 2890381 w 8471243"/>
              <a:gd name="connsiteY2" fmla="*/ 1025792 h 6873861"/>
              <a:gd name="connsiteX3" fmla="*/ 1965816 w 8471243"/>
              <a:gd name="connsiteY3" fmla="*/ 2629592 h 6873861"/>
              <a:gd name="connsiteX4" fmla="*/ 2900867 w 8471243"/>
              <a:gd name="connsiteY4" fmla="*/ 4251578 h 6873861"/>
              <a:gd name="connsiteX5" fmla="*/ 4766675 w 8471243"/>
              <a:gd name="connsiteY5" fmla="*/ 4251578 h 6873861"/>
              <a:gd name="connsiteX6" fmla="*/ 5692883 w 8471243"/>
              <a:gd name="connsiteY6" fmla="*/ 2627321 h 6873861"/>
              <a:gd name="connsiteX7" fmla="*/ 5679868 w 8471243"/>
              <a:gd name="connsiteY7" fmla="*/ 2595945 h 6873861"/>
              <a:gd name="connsiteX8" fmla="*/ 4789958 w 8471243"/>
              <a:gd name="connsiteY8" fmla="*/ 1026797 h 6873861"/>
              <a:gd name="connsiteX9" fmla="*/ 2283014 w 8471243"/>
              <a:gd name="connsiteY9" fmla="*/ 0 h 6873861"/>
              <a:gd name="connsiteX10" fmla="*/ 7896601 w 8471243"/>
              <a:gd name="connsiteY10" fmla="*/ 0 h 6873861"/>
              <a:gd name="connsiteX11" fmla="*/ 8456929 w 8471243"/>
              <a:gd name="connsiteY11" fmla="*/ 975398 h 6873861"/>
              <a:gd name="connsiteX12" fmla="*/ 7525990 w 8471243"/>
              <a:gd name="connsiteY12" fmla="*/ 2595945 h 6873861"/>
              <a:gd name="connsiteX13" fmla="*/ 7530278 w 8471243"/>
              <a:gd name="connsiteY13" fmla="*/ 2607606 h 6873861"/>
              <a:gd name="connsiteX14" fmla="*/ 8471243 w 8471243"/>
              <a:gd name="connsiteY14" fmla="*/ 4245604 h 6873861"/>
              <a:gd name="connsiteX15" fmla="*/ 8441735 w 8471243"/>
              <a:gd name="connsiteY15" fmla="*/ 4296971 h 6873861"/>
              <a:gd name="connsiteX16" fmla="*/ 8471243 w 8471243"/>
              <a:gd name="connsiteY16" fmla="*/ 4348338 h 6873861"/>
              <a:gd name="connsiteX17" fmla="*/ 7568169 w 8471243"/>
              <a:gd name="connsiteY17" fmla="*/ 5920378 h 6873861"/>
              <a:gd name="connsiteX18" fmla="*/ 8115907 w 8471243"/>
              <a:gd name="connsiteY18" fmla="*/ 6873861 h 6873861"/>
              <a:gd name="connsiteX19" fmla="*/ 5166152 w 8471243"/>
              <a:gd name="connsiteY19" fmla="*/ 6873861 h 6873861"/>
              <a:gd name="connsiteX20" fmla="*/ 5690104 w 8471243"/>
              <a:gd name="connsiteY20" fmla="*/ 5961784 h 6873861"/>
              <a:gd name="connsiteX21" fmla="*/ 4748893 w 8471243"/>
              <a:gd name="connsiteY21" fmla="*/ 4330723 h 6873861"/>
              <a:gd name="connsiteX22" fmla="*/ 2890257 w 8471243"/>
              <a:gd name="connsiteY22" fmla="*/ 4323578 h 6873861"/>
              <a:gd name="connsiteX23" fmla="*/ 1947543 w 8471243"/>
              <a:gd name="connsiteY23" fmla="*/ 5958859 h 6873861"/>
              <a:gd name="connsiteX24" fmla="*/ 2473176 w 8471243"/>
              <a:gd name="connsiteY24" fmla="*/ 6873861 h 6873861"/>
              <a:gd name="connsiteX25" fmla="*/ 4764 w 8471243"/>
              <a:gd name="connsiteY25" fmla="*/ 6873861 h 6873861"/>
              <a:gd name="connsiteX26" fmla="*/ 0 w 8471243"/>
              <a:gd name="connsiteY26" fmla="*/ 5896609 h 6873861"/>
              <a:gd name="connsiteX27" fmla="*/ 1901695 w 8471243"/>
              <a:gd name="connsiteY27" fmla="*/ 5894228 h 6873861"/>
              <a:gd name="connsiteX28" fmla="*/ 2833208 w 8471243"/>
              <a:gd name="connsiteY28" fmla="*/ 4278377 h 6873861"/>
              <a:gd name="connsiteX29" fmla="*/ 1900501 w 8471243"/>
              <a:gd name="connsiteY29" fmla="*/ 2660456 h 6873861"/>
              <a:gd name="connsiteX30" fmla="*/ 4763 w 8471243"/>
              <a:gd name="connsiteY30" fmla="*/ 2660456 h 6873861"/>
              <a:gd name="connsiteX31" fmla="*/ 4763 w 8471243"/>
              <a:gd name="connsiteY31" fmla="*/ 2588454 h 6873861"/>
              <a:gd name="connsiteX32" fmla="*/ 1906422 w 8471243"/>
              <a:gd name="connsiteY32" fmla="*/ 2588454 h 6873861"/>
              <a:gd name="connsiteX33" fmla="*/ 2839838 w 8471243"/>
              <a:gd name="connsiteY33" fmla="*/ 969302 h 6873861"/>
              <a:gd name="connsiteX34" fmla="*/ 2283014 w 8471243"/>
              <a:gd name="connsiteY34" fmla="*/ 0 h 68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471243" h="6873861">
                <a:moveTo>
                  <a:pt x="4789958" y="1026797"/>
                </a:moveTo>
                <a:lnTo>
                  <a:pt x="4754410" y="1025792"/>
                </a:lnTo>
                <a:lnTo>
                  <a:pt x="2890381" y="1025792"/>
                </a:lnTo>
                <a:lnTo>
                  <a:pt x="1965816" y="2629592"/>
                </a:lnTo>
                <a:lnTo>
                  <a:pt x="2900867" y="4251578"/>
                </a:lnTo>
                <a:lnTo>
                  <a:pt x="4766675" y="4251578"/>
                </a:lnTo>
                <a:lnTo>
                  <a:pt x="5692883" y="2627321"/>
                </a:lnTo>
                <a:lnTo>
                  <a:pt x="5679868" y="2595945"/>
                </a:lnTo>
                <a:cubicBezTo>
                  <a:pt x="5375294" y="2065752"/>
                  <a:pt x="5094532" y="1556990"/>
                  <a:pt x="4789958" y="1026797"/>
                </a:cubicBezTo>
                <a:close/>
                <a:moveTo>
                  <a:pt x="2283014" y="0"/>
                </a:moveTo>
                <a:lnTo>
                  <a:pt x="7896601" y="0"/>
                </a:lnTo>
                <a:lnTo>
                  <a:pt x="8456929" y="975398"/>
                </a:lnTo>
                <a:lnTo>
                  <a:pt x="7525990" y="2595945"/>
                </a:lnTo>
                <a:lnTo>
                  <a:pt x="7530278" y="2607606"/>
                </a:lnTo>
                <a:lnTo>
                  <a:pt x="8471243" y="4245604"/>
                </a:lnTo>
                <a:lnTo>
                  <a:pt x="8441735" y="4296971"/>
                </a:lnTo>
                <a:lnTo>
                  <a:pt x="8471243" y="4348338"/>
                </a:lnTo>
                <a:lnTo>
                  <a:pt x="7568169" y="5920378"/>
                </a:lnTo>
                <a:lnTo>
                  <a:pt x="8115907" y="6873861"/>
                </a:lnTo>
                <a:lnTo>
                  <a:pt x="5166152" y="6873861"/>
                </a:lnTo>
                <a:lnTo>
                  <a:pt x="5690104" y="5961784"/>
                </a:lnTo>
                <a:lnTo>
                  <a:pt x="4748893" y="4330723"/>
                </a:lnTo>
                <a:lnTo>
                  <a:pt x="2890257" y="4323578"/>
                </a:lnTo>
                <a:lnTo>
                  <a:pt x="1947543" y="5958859"/>
                </a:lnTo>
                <a:lnTo>
                  <a:pt x="2473176" y="6873861"/>
                </a:lnTo>
                <a:lnTo>
                  <a:pt x="4764" y="6873861"/>
                </a:lnTo>
                <a:lnTo>
                  <a:pt x="0" y="5896609"/>
                </a:lnTo>
                <a:lnTo>
                  <a:pt x="1901695" y="5894228"/>
                </a:lnTo>
                <a:lnTo>
                  <a:pt x="2833208" y="4278377"/>
                </a:lnTo>
                <a:lnTo>
                  <a:pt x="1900501" y="2660456"/>
                </a:lnTo>
                <a:lnTo>
                  <a:pt x="4763" y="2660456"/>
                </a:lnTo>
                <a:lnTo>
                  <a:pt x="4763" y="2588454"/>
                </a:lnTo>
                <a:lnTo>
                  <a:pt x="1906422" y="2588454"/>
                </a:lnTo>
                <a:lnTo>
                  <a:pt x="2839838" y="969302"/>
                </a:lnTo>
                <a:lnTo>
                  <a:pt x="2283014" y="0"/>
                </a:lnTo>
                <a:close/>
              </a:path>
            </a:pathLst>
          </a:cu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srgbClr val="000000"/>
              </a:solidFill>
            </a:endParaRPr>
          </a:p>
        </p:txBody>
      </p:sp>
      <p:pic>
        <p:nvPicPr>
          <p:cNvPr id="9" name="Grafik 8">
            <a:extLst>
              <a:ext uri="{FF2B5EF4-FFF2-40B4-BE49-F238E27FC236}">
                <a16:creationId xmlns:a16="http://schemas.microsoft.com/office/drawing/2014/main" id="{9A068C76-5EF5-4650-B9BE-1F94CAFBD3D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732404" y="401280"/>
            <a:ext cx="2013373" cy="466110"/>
          </a:xfrm>
          <a:prstGeom prst="rect">
            <a:avLst/>
          </a:prstGeom>
        </p:spPr>
      </p:pic>
      <p:sp>
        <p:nvSpPr>
          <p:cNvPr id="13" name="Titel 14">
            <a:extLst>
              <a:ext uri="{FF2B5EF4-FFF2-40B4-BE49-F238E27FC236}">
                <a16:creationId xmlns:a16="http://schemas.microsoft.com/office/drawing/2014/main" id="{7225022C-EEAF-404F-BE95-BC5B5B69830D}"/>
              </a:ext>
            </a:extLst>
          </p:cNvPr>
          <p:cNvSpPr>
            <a:spLocks noGrp="1"/>
          </p:cNvSpPr>
          <p:nvPr>
            <p:ph type="title" hasCustomPrompt="1"/>
          </p:nvPr>
        </p:nvSpPr>
        <p:spPr>
          <a:xfrm>
            <a:off x="6816080" y="1376772"/>
            <a:ext cx="4824537" cy="1152128"/>
          </a:xfrm>
          <a:prstGeom prst="rect">
            <a:avLst/>
          </a:prstGeom>
        </p:spPr>
        <p:txBody>
          <a:bodyPr wrap="square">
            <a:noAutofit/>
          </a:bodyPr>
          <a:lstStyle>
            <a:lvl1pPr>
              <a:defRPr sz="3800">
                <a:latin typeface="HelveticaNeue-Light" pitchFamily="2" charset="0"/>
              </a:defRPr>
            </a:lvl1pPr>
          </a:lstStyle>
          <a:p>
            <a:r>
              <a:rPr lang="en-GB" dirty="0"/>
              <a:t>Thank you</a:t>
            </a:r>
          </a:p>
        </p:txBody>
      </p:sp>
      <p:sp>
        <p:nvSpPr>
          <p:cNvPr id="14" name="Balken">
            <a:extLst>
              <a:ext uri="{FF2B5EF4-FFF2-40B4-BE49-F238E27FC236}">
                <a16:creationId xmlns:a16="http://schemas.microsoft.com/office/drawing/2014/main" id="{BEDD437E-CA40-4160-A9B2-B3F2C46F02B4}"/>
              </a:ext>
            </a:extLst>
          </p:cNvPr>
          <p:cNvSpPr/>
          <p:nvPr userDrawn="1"/>
        </p:nvSpPr>
        <p:spPr>
          <a:xfrm>
            <a:off x="6816080" y="2672916"/>
            <a:ext cx="1224000" cy="72000"/>
          </a:xfrm>
          <a:prstGeom prst="rect">
            <a:avLst/>
          </a:prstGeom>
          <a:solidFill>
            <a:srgbClr val="F13216"/>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7" name="Textplatzhalter 13">
            <a:extLst>
              <a:ext uri="{FF2B5EF4-FFF2-40B4-BE49-F238E27FC236}">
                <a16:creationId xmlns:a16="http://schemas.microsoft.com/office/drawing/2014/main" id="{841AE029-3D04-46CB-A6C1-C1DB4B168699}"/>
              </a:ext>
            </a:extLst>
          </p:cNvPr>
          <p:cNvSpPr>
            <a:spLocks noGrp="1"/>
          </p:cNvSpPr>
          <p:nvPr>
            <p:ph type="body" sz="quarter" idx="11" hasCustomPrompt="1"/>
          </p:nvPr>
        </p:nvSpPr>
        <p:spPr>
          <a:xfrm>
            <a:off x="6816080" y="3537012"/>
            <a:ext cx="2340000" cy="900100"/>
          </a:xfrm>
        </p:spPr>
        <p:txBody>
          <a:bodyPr wrap="none">
            <a:noAutofit/>
          </a:bodyPr>
          <a:lstStyle>
            <a:lvl1pPr marL="0" indent="0">
              <a:spcBef>
                <a:spcPts val="0"/>
              </a:spcBef>
              <a:spcAft>
                <a:spcPts val="0"/>
              </a:spcAft>
              <a:buNone/>
              <a:defRPr sz="1200"/>
            </a:lvl1pPr>
          </a:lstStyle>
          <a:p>
            <a:pPr lvl="0"/>
            <a:r>
              <a:rPr lang="en-GB" dirty="0"/>
              <a:t>[Position]</a:t>
            </a:r>
            <a:br>
              <a:rPr lang="en-GB" dirty="0"/>
            </a:br>
            <a:r>
              <a:rPr lang="en-GB" dirty="0"/>
              <a:t>[Business Unit]</a:t>
            </a:r>
            <a:br>
              <a:rPr lang="en-GB" dirty="0"/>
            </a:br>
            <a:r>
              <a:rPr lang="en-GB" dirty="0"/>
              <a:t>[Phone]</a:t>
            </a:r>
            <a:br>
              <a:rPr lang="en-GB" dirty="0"/>
            </a:br>
            <a:r>
              <a:rPr lang="en-GB" dirty="0"/>
              <a:t>[E-Mail]</a:t>
            </a:r>
          </a:p>
        </p:txBody>
      </p:sp>
      <p:sp>
        <p:nvSpPr>
          <p:cNvPr id="23" name="Textplatzhalter 13">
            <a:extLst>
              <a:ext uri="{FF2B5EF4-FFF2-40B4-BE49-F238E27FC236}">
                <a16:creationId xmlns:a16="http://schemas.microsoft.com/office/drawing/2014/main" id="{834D3A78-62BF-4CC4-8836-6FC02884F192}"/>
              </a:ext>
            </a:extLst>
          </p:cNvPr>
          <p:cNvSpPr>
            <a:spLocks noGrp="1"/>
          </p:cNvSpPr>
          <p:nvPr>
            <p:ph type="body" sz="quarter" idx="12" hasCustomPrompt="1"/>
          </p:nvPr>
        </p:nvSpPr>
        <p:spPr>
          <a:xfrm>
            <a:off x="6816080" y="3212976"/>
            <a:ext cx="2340000" cy="288000"/>
          </a:xfrm>
        </p:spPr>
        <p:txBody>
          <a:bodyPr wrap="none">
            <a:noAutofit/>
          </a:bodyPr>
          <a:lstStyle>
            <a:lvl1pPr marL="0" indent="0">
              <a:buNone/>
              <a:defRPr b="1"/>
            </a:lvl1pPr>
          </a:lstStyle>
          <a:p>
            <a:pPr lvl="0"/>
            <a:r>
              <a:rPr lang="en-GB" dirty="0"/>
              <a:t>[Name]</a:t>
            </a:r>
          </a:p>
        </p:txBody>
      </p:sp>
      <p:sp>
        <p:nvSpPr>
          <p:cNvPr id="24" name="Textfeld 23">
            <a:extLst>
              <a:ext uri="{FF2B5EF4-FFF2-40B4-BE49-F238E27FC236}">
                <a16:creationId xmlns:a16="http://schemas.microsoft.com/office/drawing/2014/main" id="{44C520E1-4C0E-4EA8-95E2-1A5DF1498C7D}"/>
              </a:ext>
            </a:extLst>
          </p:cNvPr>
          <p:cNvSpPr txBox="1"/>
          <p:nvPr userDrawn="1"/>
        </p:nvSpPr>
        <p:spPr>
          <a:xfrm>
            <a:off x="6816080" y="5461000"/>
            <a:ext cx="4824537" cy="884238"/>
          </a:xfrm>
          <a:prstGeom prst="rect">
            <a:avLst/>
          </a:prstGeom>
          <a:noFill/>
        </p:spPr>
        <p:txBody>
          <a:bodyPr wrap="square" lIns="0" tIns="0" rIns="0" bIns="0" rtlCol="0" anchor="b">
            <a:noAutofit/>
          </a:bodyPr>
          <a:lstStyle/>
          <a:p>
            <a:pPr lvl="0"/>
            <a:r>
              <a:rPr lang="en-GB" sz="1200" dirty="0">
                <a:latin typeface="Code "/>
              </a:rPr>
              <a:t>XPRESS VENTURES</a:t>
            </a:r>
          </a:p>
          <a:p>
            <a:pPr lvl="0"/>
            <a:r>
              <a:rPr lang="en-GB" sz="1200" dirty="0" err="1">
                <a:latin typeface="Code "/>
              </a:rPr>
              <a:t>Zionskirchstraße</a:t>
            </a:r>
            <a:r>
              <a:rPr lang="en-GB" sz="1200" dirty="0">
                <a:latin typeface="Code "/>
              </a:rPr>
              <a:t> 73a</a:t>
            </a:r>
          </a:p>
          <a:p>
            <a:pPr lvl="0"/>
            <a:r>
              <a:rPr lang="en-GB" sz="1200" dirty="0">
                <a:latin typeface="Code "/>
              </a:rPr>
              <a:t>c/o </a:t>
            </a:r>
            <a:r>
              <a:rPr lang="en-GB" sz="1200" dirty="0" err="1">
                <a:latin typeface="Code "/>
              </a:rPr>
              <a:t>Maschinenraum</a:t>
            </a:r>
            <a:endParaRPr lang="en-GB" sz="1200" dirty="0">
              <a:latin typeface="Code "/>
            </a:endParaRPr>
          </a:p>
          <a:p>
            <a:pPr lvl="0"/>
            <a:r>
              <a:rPr lang="en-GB" sz="1200" dirty="0">
                <a:latin typeface="Code "/>
              </a:rPr>
              <a:t>10119 Berlin</a:t>
            </a:r>
          </a:p>
          <a:p>
            <a:pPr lvl="0"/>
            <a:r>
              <a:rPr lang="en-GB" sz="800" dirty="0">
                <a:latin typeface="Code "/>
              </a:rPr>
              <a:t>The content of this document is protected under applicable law including copyright. We do not grant any rights regarding the content. In particular, it is not allowed to forward, to copy (also not by electronic means) or to change the content or parts thereof. Further any content shall be non-binding and shall not form the basis for legal claims, unless explicitly agreed otherwise.</a:t>
            </a:r>
          </a:p>
        </p:txBody>
      </p:sp>
      <p:sp>
        <p:nvSpPr>
          <p:cNvPr id="25" name="Textplatzhalter 13">
            <a:extLst>
              <a:ext uri="{FF2B5EF4-FFF2-40B4-BE49-F238E27FC236}">
                <a16:creationId xmlns:a16="http://schemas.microsoft.com/office/drawing/2014/main" id="{CC0039A8-A682-4E44-B529-E49BF968EFF6}"/>
              </a:ext>
            </a:extLst>
          </p:cNvPr>
          <p:cNvSpPr>
            <a:spLocks noGrp="1"/>
          </p:cNvSpPr>
          <p:nvPr>
            <p:ph type="body" sz="quarter" idx="13" hasCustomPrompt="1"/>
          </p:nvPr>
        </p:nvSpPr>
        <p:spPr>
          <a:xfrm>
            <a:off x="9300617" y="3537012"/>
            <a:ext cx="2340000" cy="900100"/>
          </a:xfrm>
        </p:spPr>
        <p:txBody>
          <a:bodyPr wrap="none">
            <a:noAutofit/>
          </a:bodyPr>
          <a:lstStyle>
            <a:lvl1pPr marL="0" indent="0">
              <a:spcBef>
                <a:spcPts val="0"/>
              </a:spcBef>
              <a:spcAft>
                <a:spcPts val="0"/>
              </a:spcAft>
              <a:buNone/>
              <a:defRPr sz="1200"/>
            </a:lvl1pPr>
          </a:lstStyle>
          <a:p>
            <a:pPr lvl="0"/>
            <a:r>
              <a:rPr lang="en-GB" dirty="0"/>
              <a:t>Position</a:t>
            </a:r>
            <a:br>
              <a:rPr lang="en-GB" dirty="0"/>
            </a:br>
            <a:r>
              <a:rPr lang="en-GB" dirty="0"/>
              <a:t>Business Unit</a:t>
            </a:r>
            <a:br>
              <a:rPr lang="en-GB" dirty="0"/>
            </a:br>
            <a:r>
              <a:rPr lang="en-GB" dirty="0"/>
              <a:t>Phone</a:t>
            </a:r>
            <a:br>
              <a:rPr lang="en-GB" dirty="0"/>
            </a:br>
            <a:r>
              <a:rPr lang="en-GB" dirty="0"/>
              <a:t>E-Mail</a:t>
            </a:r>
          </a:p>
        </p:txBody>
      </p:sp>
      <p:sp>
        <p:nvSpPr>
          <p:cNvPr id="26" name="Textplatzhalter 13">
            <a:extLst>
              <a:ext uri="{FF2B5EF4-FFF2-40B4-BE49-F238E27FC236}">
                <a16:creationId xmlns:a16="http://schemas.microsoft.com/office/drawing/2014/main" id="{E83D7147-609D-4A88-BAB1-AFF9B38A4847}"/>
              </a:ext>
            </a:extLst>
          </p:cNvPr>
          <p:cNvSpPr>
            <a:spLocks noGrp="1"/>
          </p:cNvSpPr>
          <p:nvPr>
            <p:ph type="body" sz="quarter" idx="14" hasCustomPrompt="1"/>
          </p:nvPr>
        </p:nvSpPr>
        <p:spPr>
          <a:xfrm>
            <a:off x="9300617" y="3212976"/>
            <a:ext cx="2340000" cy="288000"/>
          </a:xfrm>
        </p:spPr>
        <p:txBody>
          <a:bodyPr wrap="none">
            <a:noAutofit/>
          </a:bodyPr>
          <a:lstStyle>
            <a:lvl1pPr marL="0" indent="0">
              <a:buNone/>
              <a:defRPr b="1"/>
            </a:lvl1pPr>
          </a:lstStyle>
          <a:p>
            <a:pPr lvl="0"/>
            <a:r>
              <a:rPr lang="en-GB" dirty="0"/>
              <a:t>Name</a:t>
            </a:r>
          </a:p>
        </p:txBody>
      </p:sp>
    </p:spTree>
    <p:extLst>
      <p:ext uri="{BB962C8B-B14F-4D97-AF65-F5344CB8AC3E}">
        <p14:creationId xmlns:p14="http://schemas.microsoft.com/office/powerpoint/2010/main" val="4281702004"/>
      </p:ext>
    </p:extLst>
  </p:cSld>
  <p:clrMapOvr>
    <a:masterClrMapping/>
  </p:clrMapOvr>
  <p:extLst>
    <p:ext uri="{DCECCB84-F9BA-43D5-87BE-67443E8EF086}">
      <p15:sldGuideLst xmlns:p15="http://schemas.microsoft.com/office/powerpoint/2012/main">
        <p15:guide id="1" pos="429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7" name="Grafik 6" descr="Ein Bild, das Spielzeug, sitzend, klein, Straße enthält.&#10;&#10;Automatisch generierte Beschreibung">
            <a:extLst>
              <a:ext uri="{FF2B5EF4-FFF2-40B4-BE49-F238E27FC236}">
                <a16:creationId xmlns:a16="http://schemas.microsoft.com/office/drawing/2014/main" id="{E02FAF73-6D7B-403E-B811-481A5AA7D29F}"/>
              </a:ext>
            </a:extLst>
          </p:cNvPr>
          <p:cNvPicPr>
            <a:picLocks noChangeAspect="1"/>
          </p:cNvPicPr>
          <p:nvPr userDrawn="1"/>
        </p:nvPicPr>
        <p:blipFill rotWithShape="1">
          <a:blip r:embed="rId2" cstate="email">
            <a:duotone>
              <a:prstClr val="black"/>
              <a:srgbClr val="002060">
                <a:tint val="45000"/>
                <a:satMod val="400000"/>
              </a:srgbClr>
            </a:duotone>
            <a:extLst>
              <a:ext uri="{28A0092B-C50C-407E-A947-70E740481C1C}">
                <a14:useLocalDpi xmlns:a14="http://schemas.microsoft.com/office/drawing/2010/main"/>
              </a:ext>
            </a:extLst>
          </a:blip>
          <a:srcRect/>
          <a:stretch/>
        </p:blipFill>
        <p:spPr>
          <a:xfrm>
            <a:off x="-255983" y="4962"/>
            <a:ext cx="6615181" cy="6848076"/>
          </a:xfrm>
          <a:prstGeom prst="rect">
            <a:avLst/>
          </a:prstGeom>
        </p:spPr>
      </p:pic>
      <p:sp>
        <p:nvSpPr>
          <p:cNvPr id="2" name="Blende_Titelwabe">
            <a:extLst>
              <a:ext uri="{FF2B5EF4-FFF2-40B4-BE49-F238E27FC236}">
                <a16:creationId xmlns:a16="http://schemas.microsoft.com/office/drawing/2014/main" id="{18CF7097-C855-4E28-85F9-D2F458EC3E5B}"/>
              </a:ext>
            </a:extLst>
          </p:cNvPr>
          <p:cNvSpPr/>
          <p:nvPr userDrawn="1"/>
        </p:nvSpPr>
        <p:spPr bwMode="gray">
          <a:xfrm>
            <a:off x="4096298" y="0"/>
            <a:ext cx="4324817" cy="6858000"/>
          </a:xfrm>
          <a:prstGeom prst="chevron">
            <a:avLst>
              <a:gd name="adj" fmla="val 45070"/>
            </a:avLst>
          </a:prstGeom>
          <a:solidFill>
            <a:srgbClr val="FFFFFF"/>
          </a:solidFill>
          <a:ln w="9525" cap="flat" cmpd="sng" algn="ctr">
            <a:solidFill>
              <a:srgbClr val="FFFFFF"/>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a:solidFill>
                <a:srgbClr val="000000"/>
              </a:solidFill>
            </a:endParaRPr>
          </a:p>
        </p:txBody>
      </p:sp>
      <p:sp>
        <p:nvSpPr>
          <p:cNvPr id="10" name="Balken">
            <a:extLst>
              <a:ext uri="{FF2B5EF4-FFF2-40B4-BE49-F238E27FC236}">
                <a16:creationId xmlns:a16="http://schemas.microsoft.com/office/drawing/2014/main" id="{FCB2EB8E-E2E4-4EB4-A712-02AFBC87E96D}"/>
              </a:ext>
            </a:extLst>
          </p:cNvPr>
          <p:cNvSpPr/>
          <p:nvPr userDrawn="1"/>
        </p:nvSpPr>
        <p:spPr>
          <a:xfrm>
            <a:off x="6816079" y="3789040"/>
            <a:ext cx="1224000" cy="72000"/>
          </a:xfrm>
          <a:prstGeom prst="rect">
            <a:avLst/>
          </a:prstGeom>
          <a:solidFill>
            <a:srgbClr val="F13216"/>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3" name="Textplatzhalter 21">
            <a:extLst>
              <a:ext uri="{FF2B5EF4-FFF2-40B4-BE49-F238E27FC236}">
                <a16:creationId xmlns:a16="http://schemas.microsoft.com/office/drawing/2014/main" id="{36D04449-1E9C-46A8-9DD9-409420C144AF}"/>
              </a:ext>
            </a:extLst>
          </p:cNvPr>
          <p:cNvSpPr>
            <a:spLocks noGrp="1"/>
          </p:cNvSpPr>
          <p:nvPr>
            <p:ph type="body" sz="quarter" idx="10" hasCustomPrompt="1"/>
          </p:nvPr>
        </p:nvSpPr>
        <p:spPr>
          <a:xfrm>
            <a:off x="6816079" y="4041068"/>
            <a:ext cx="4824537" cy="756084"/>
          </a:xfrm>
          <a:prstGeom prst="rect">
            <a:avLst/>
          </a:prstGeom>
        </p:spPr>
        <p:txBody>
          <a:bodyPr lIns="0" tIns="0" rIns="0" bIns="0">
            <a:noAutofit/>
          </a:bodyPr>
          <a:lstStyle>
            <a:lvl1pPr marL="0" indent="0">
              <a:spcBef>
                <a:spcPts val="300"/>
              </a:spcBef>
              <a:spcAft>
                <a:spcPts val="0"/>
              </a:spcAft>
              <a:buFontTx/>
              <a:buNone/>
              <a:defRPr sz="1400" b="0">
                <a:solidFill>
                  <a:srgbClr val="0E2435"/>
                </a:solidFill>
                <a:latin typeface="Code "/>
              </a:defRPr>
            </a:lvl1pPr>
          </a:lstStyle>
          <a:p>
            <a:pPr lvl="0"/>
            <a:r>
              <a:rPr lang="en-GB" dirty="0"/>
              <a:t>City, date</a:t>
            </a:r>
          </a:p>
          <a:p>
            <a:pPr lvl="0"/>
            <a:r>
              <a:rPr lang="en-GB" dirty="0"/>
              <a:t>Name</a:t>
            </a:r>
          </a:p>
        </p:txBody>
      </p:sp>
      <p:sp>
        <p:nvSpPr>
          <p:cNvPr id="9" name="Titel 3">
            <a:extLst>
              <a:ext uri="{FF2B5EF4-FFF2-40B4-BE49-F238E27FC236}">
                <a16:creationId xmlns:a16="http://schemas.microsoft.com/office/drawing/2014/main" id="{DFE8BC20-8B47-4F66-AF37-0A11E29CD001}"/>
              </a:ext>
            </a:extLst>
          </p:cNvPr>
          <p:cNvSpPr>
            <a:spLocks noGrp="1"/>
          </p:cNvSpPr>
          <p:nvPr>
            <p:ph type="title" hasCustomPrompt="1"/>
          </p:nvPr>
        </p:nvSpPr>
        <p:spPr>
          <a:xfrm>
            <a:off x="6816080" y="1952836"/>
            <a:ext cx="4824537" cy="1800200"/>
          </a:xfrm>
          <a:prstGeom prst="rect">
            <a:avLst/>
          </a:prstGeom>
        </p:spPr>
        <p:txBody>
          <a:bodyPr wrap="square" lIns="0">
            <a:noAutofit/>
          </a:bodyPr>
          <a:lstStyle>
            <a:lvl1pPr>
              <a:defRPr sz="4000">
                <a:solidFill>
                  <a:srgbClr val="0E2435"/>
                </a:solidFill>
                <a:latin typeface="Code Bold" panose="020B0604020202020204" pitchFamily="50" charset="0"/>
              </a:defRPr>
            </a:lvl1pPr>
          </a:lstStyle>
          <a:p>
            <a:r>
              <a:rPr lang="en-GB" dirty="0"/>
              <a:t>Presentation title</a:t>
            </a:r>
          </a:p>
        </p:txBody>
      </p:sp>
      <p:pic>
        <p:nvPicPr>
          <p:cNvPr id="3" name="Grafik 2">
            <a:extLst>
              <a:ext uri="{FF2B5EF4-FFF2-40B4-BE49-F238E27FC236}">
                <a16:creationId xmlns:a16="http://schemas.microsoft.com/office/drawing/2014/main" id="{07415BDA-257F-4145-A7BB-09C64EE3591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0863" y="440668"/>
            <a:ext cx="3542732" cy="817303"/>
          </a:xfrm>
          <a:prstGeom prst="rect">
            <a:avLst/>
          </a:prstGeom>
        </p:spPr>
      </p:pic>
    </p:spTree>
    <p:extLst>
      <p:ext uri="{BB962C8B-B14F-4D97-AF65-F5344CB8AC3E}">
        <p14:creationId xmlns:p14="http://schemas.microsoft.com/office/powerpoint/2010/main" val="416809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3" name="Grafik 2" descr="Ein Bild, das drinnen, Boden, Raum, lebend enthält.&#10;&#10;Automatisch generierte Beschreibung">
            <a:extLst>
              <a:ext uri="{FF2B5EF4-FFF2-40B4-BE49-F238E27FC236}">
                <a16:creationId xmlns:a16="http://schemas.microsoft.com/office/drawing/2014/main" id="{9301AC6E-788F-49A9-9F8E-EFD80E8A7EC5}"/>
              </a:ext>
            </a:extLst>
          </p:cNvPr>
          <p:cNvPicPr>
            <a:picLocks noChangeAspect="1"/>
          </p:cNvPicPr>
          <p:nvPr userDrawn="1"/>
        </p:nvPicPr>
        <p:blipFill rotWithShape="1">
          <a:blip r:embed="rId2" cstate="email">
            <a:duotone>
              <a:prstClr val="black"/>
              <a:srgbClr val="002060">
                <a:tint val="45000"/>
                <a:satMod val="400000"/>
              </a:srgbClr>
            </a:duotone>
            <a:extLst>
              <a:ext uri="{28A0092B-C50C-407E-A947-70E740481C1C}">
                <a14:useLocalDpi xmlns:a14="http://schemas.microsoft.com/office/drawing/2010/main"/>
              </a:ext>
            </a:extLst>
          </a:blip>
          <a:srcRect/>
          <a:stretch/>
        </p:blipFill>
        <p:spPr>
          <a:xfrm>
            <a:off x="-8249" y="8406"/>
            <a:ext cx="6500293" cy="6858000"/>
          </a:xfrm>
          <a:prstGeom prst="rect">
            <a:avLst/>
          </a:prstGeom>
        </p:spPr>
      </p:pic>
      <p:sp>
        <p:nvSpPr>
          <p:cNvPr id="2" name="Blende_Titelwabe">
            <a:extLst>
              <a:ext uri="{FF2B5EF4-FFF2-40B4-BE49-F238E27FC236}">
                <a16:creationId xmlns:a16="http://schemas.microsoft.com/office/drawing/2014/main" id="{18CF7097-C855-4E28-85F9-D2F458EC3E5B}"/>
              </a:ext>
            </a:extLst>
          </p:cNvPr>
          <p:cNvSpPr/>
          <p:nvPr userDrawn="1"/>
        </p:nvSpPr>
        <p:spPr bwMode="gray">
          <a:xfrm>
            <a:off x="4096298" y="0"/>
            <a:ext cx="4324817" cy="6858000"/>
          </a:xfrm>
          <a:prstGeom prst="chevron">
            <a:avLst>
              <a:gd name="adj" fmla="val 45070"/>
            </a:avLst>
          </a:prstGeom>
          <a:solidFill>
            <a:srgbClr val="FFFFFF"/>
          </a:solidFill>
          <a:ln w="9525" cap="flat" cmpd="sng" algn="ctr">
            <a:solidFill>
              <a:srgbClr val="FFFFFF"/>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a:solidFill>
                <a:srgbClr val="000000"/>
              </a:solidFill>
            </a:endParaRPr>
          </a:p>
        </p:txBody>
      </p:sp>
      <p:sp>
        <p:nvSpPr>
          <p:cNvPr id="9" name="Textplatzhalter 21">
            <a:extLst>
              <a:ext uri="{FF2B5EF4-FFF2-40B4-BE49-F238E27FC236}">
                <a16:creationId xmlns:a16="http://schemas.microsoft.com/office/drawing/2014/main" id="{C37FE715-D848-4963-BDB8-23F3ADD62DB4}"/>
              </a:ext>
            </a:extLst>
          </p:cNvPr>
          <p:cNvSpPr>
            <a:spLocks noGrp="1"/>
          </p:cNvSpPr>
          <p:nvPr>
            <p:ph type="body" sz="quarter" idx="10" hasCustomPrompt="1"/>
          </p:nvPr>
        </p:nvSpPr>
        <p:spPr>
          <a:xfrm>
            <a:off x="6816079" y="4041068"/>
            <a:ext cx="4824537" cy="756084"/>
          </a:xfrm>
          <a:prstGeom prst="rect">
            <a:avLst/>
          </a:prstGeom>
        </p:spPr>
        <p:txBody>
          <a:bodyPr lIns="0" tIns="0" rIns="0" bIns="0">
            <a:noAutofit/>
          </a:bodyPr>
          <a:lstStyle>
            <a:lvl1pPr marL="0" indent="0">
              <a:spcBef>
                <a:spcPts val="300"/>
              </a:spcBef>
              <a:spcAft>
                <a:spcPts val="0"/>
              </a:spcAft>
              <a:buFontTx/>
              <a:buNone/>
              <a:defRPr sz="1400" b="0">
                <a:solidFill>
                  <a:srgbClr val="0E2435"/>
                </a:solidFill>
                <a:latin typeface="Code "/>
              </a:defRPr>
            </a:lvl1pPr>
          </a:lstStyle>
          <a:p>
            <a:pPr lvl="0"/>
            <a:r>
              <a:rPr lang="en-GB" dirty="0"/>
              <a:t>City, date</a:t>
            </a:r>
          </a:p>
          <a:p>
            <a:pPr lvl="0"/>
            <a:r>
              <a:rPr lang="en-GB" dirty="0"/>
              <a:t>Name</a:t>
            </a:r>
          </a:p>
        </p:txBody>
      </p:sp>
      <p:sp>
        <p:nvSpPr>
          <p:cNvPr id="10" name="Balken">
            <a:extLst>
              <a:ext uri="{FF2B5EF4-FFF2-40B4-BE49-F238E27FC236}">
                <a16:creationId xmlns:a16="http://schemas.microsoft.com/office/drawing/2014/main" id="{06819E5C-6E61-47CA-800D-6440F553B38D}"/>
              </a:ext>
            </a:extLst>
          </p:cNvPr>
          <p:cNvSpPr/>
          <p:nvPr userDrawn="1"/>
        </p:nvSpPr>
        <p:spPr>
          <a:xfrm>
            <a:off x="6816079" y="3789040"/>
            <a:ext cx="1224000" cy="72000"/>
          </a:xfrm>
          <a:prstGeom prst="rect">
            <a:avLst/>
          </a:prstGeom>
          <a:solidFill>
            <a:srgbClr val="F13216"/>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3" name="Titel 3">
            <a:extLst>
              <a:ext uri="{FF2B5EF4-FFF2-40B4-BE49-F238E27FC236}">
                <a16:creationId xmlns:a16="http://schemas.microsoft.com/office/drawing/2014/main" id="{5DF80C22-D7B6-479A-81C8-7AD87729AF66}"/>
              </a:ext>
            </a:extLst>
          </p:cNvPr>
          <p:cNvSpPr>
            <a:spLocks noGrp="1"/>
          </p:cNvSpPr>
          <p:nvPr>
            <p:ph type="title" hasCustomPrompt="1"/>
          </p:nvPr>
        </p:nvSpPr>
        <p:spPr>
          <a:xfrm>
            <a:off x="6816080" y="1952836"/>
            <a:ext cx="4824537" cy="1800200"/>
          </a:xfrm>
          <a:prstGeom prst="rect">
            <a:avLst/>
          </a:prstGeom>
        </p:spPr>
        <p:txBody>
          <a:bodyPr wrap="square" lIns="0">
            <a:noAutofit/>
          </a:bodyPr>
          <a:lstStyle>
            <a:lvl1pPr>
              <a:defRPr sz="4000">
                <a:solidFill>
                  <a:srgbClr val="0E2435"/>
                </a:solidFill>
                <a:latin typeface="Code Bold" panose="020B0604020202020204" pitchFamily="50" charset="0"/>
              </a:defRPr>
            </a:lvl1pPr>
          </a:lstStyle>
          <a:p>
            <a:r>
              <a:rPr lang="en-GB" dirty="0"/>
              <a:t>Presentation title</a:t>
            </a:r>
          </a:p>
        </p:txBody>
      </p:sp>
      <p:pic>
        <p:nvPicPr>
          <p:cNvPr id="4" name="Grafik 3">
            <a:extLst>
              <a:ext uri="{FF2B5EF4-FFF2-40B4-BE49-F238E27FC236}">
                <a16:creationId xmlns:a16="http://schemas.microsoft.com/office/drawing/2014/main" id="{3195EFF2-EEAA-48C4-B36A-7FE378EDA8F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0863" y="440668"/>
            <a:ext cx="3542732" cy="817303"/>
          </a:xfrm>
          <a:prstGeom prst="rect">
            <a:avLst/>
          </a:prstGeom>
        </p:spPr>
      </p:pic>
    </p:spTree>
    <p:extLst>
      <p:ext uri="{BB962C8B-B14F-4D97-AF65-F5344CB8AC3E}">
        <p14:creationId xmlns:p14="http://schemas.microsoft.com/office/powerpoint/2010/main" val="67688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ubtitle">
            <a:extLst>
              <a:ext uri="{FF2B5EF4-FFF2-40B4-BE49-F238E27FC236}">
                <a16:creationId xmlns:a16="http://schemas.microsoft.com/office/drawing/2014/main" id="{7164A49F-A2BB-453D-B61F-B49715531E53}"/>
              </a:ext>
            </a:extLst>
          </p:cNvPr>
          <p:cNvSpPr>
            <a:spLocks noGrp="1"/>
          </p:cNvSpPr>
          <p:nvPr>
            <p:ph type="body" sz="quarter" idx="11" hasCustomPrompt="1"/>
          </p:nvPr>
        </p:nvSpPr>
        <p:spPr>
          <a:xfrm>
            <a:off x="550863" y="872756"/>
            <a:ext cx="9792000" cy="252000"/>
          </a:xfrm>
        </p:spPr>
        <p:txBody>
          <a:bodyPr lIns="0" tIns="0" rIns="0" bIns="0"/>
          <a:lstStyle>
            <a:lvl1pPr marL="0" indent="0">
              <a:buNone/>
              <a:defRPr sz="1800">
                <a:solidFill>
                  <a:srgbClr val="FF0000"/>
                </a:solidFill>
                <a:latin typeface="Code "/>
              </a:defRPr>
            </a:lvl1pPr>
          </a:lstStyle>
          <a:p>
            <a:pPr lvl="0"/>
            <a:r>
              <a:rPr lang="en-GB" dirty="0"/>
              <a:t>Subline</a:t>
            </a:r>
          </a:p>
        </p:txBody>
      </p:sp>
      <p:sp>
        <p:nvSpPr>
          <p:cNvPr id="4" name="Fußzeilenplatzhalter 3">
            <a:extLst>
              <a:ext uri="{FF2B5EF4-FFF2-40B4-BE49-F238E27FC236}">
                <a16:creationId xmlns:a16="http://schemas.microsoft.com/office/drawing/2014/main" id="{5710EBF0-6B1B-4957-915A-6FAE17513ED7}"/>
              </a:ext>
            </a:extLst>
          </p:cNvPr>
          <p:cNvSpPr>
            <a:spLocks noGrp="1"/>
          </p:cNvSpPr>
          <p:nvPr>
            <p:ph type="ftr" sz="quarter" idx="12"/>
          </p:nvPr>
        </p:nvSpPr>
        <p:spPr>
          <a:xfrm>
            <a:off x="6240463" y="6561348"/>
            <a:ext cx="4968106" cy="216024"/>
          </a:xfrm>
        </p:spPr>
        <p:txBody>
          <a:bodyPr/>
          <a:lstStyle>
            <a:lvl1pPr>
              <a:defRPr/>
            </a:lvl1pPr>
          </a:lstStyle>
          <a:p>
            <a:r>
              <a:rPr lang="en-GB" dirty="0"/>
              <a:t>Footer</a:t>
            </a:r>
          </a:p>
        </p:txBody>
      </p:sp>
      <p:pic>
        <p:nvPicPr>
          <p:cNvPr id="2" name="Grafik 1">
            <a:extLst>
              <a:ext uri="{FF2B5EF4-FFF2-40B4-BE49-F238E27FC236}">
                <a16:creationId xmlns:a16="http://schemas.microsoft.com/office/drawing/2014/main" id="{F73F677A-F527-4BE3-99DC-14CC7710C973}"/>
              </a:ext>
            </a:extLst>
          </p:cNvPr>
          <p:cNvPicPr>
            <a:picLocks noChangeAspect="1"/>
          </p:cNvPicPr>
          <p:nvPr userDrawn="1"/>
        </p:nvPicPr>
        <p:blipFill rotWithShape="1">
          <a:blip r:embed="rId2" cstate="email">
            <a:alphaModFix amt="20000"/>
            <a:extLst>
              <a:ext uri="{BEBA8EAE-BF5A-486C-A8C5-ECC9F3942E4B}">
                <a14:imgProps xmlns:a14="http://schemas.microsoft.com/office/drawing/2010/main">
                  <a14:imgLayer r:embed="rId3">
                    <a14:imgEffect>
                      <a14:backgroundRemoval t="10000" b="90000" l="10000" r="90000">
                        <a14:backgroundMark x1="35185" y1="32850" x2="44753" y2="32850"/>
                        <a14:backgroundMark x1="44753" y1="32850" x2="54475" y2="32850"/>
                        <a14:backgroundMark x1="54475" y1="32850" x2="63580" y2="35145"/>
                        <a14:backgroundMark x1="63580" y1="35145" x2="76543" y2="51691"/>
                        <a14:backgroundMark x1="25617" y1="48551" x2="47994" y2="49155"/>
                        <a14:backgroundMark x1="47994" y1="49155" x2="56019" y2="53382"/>
                        <a14:backgroundMark x1="56019" y1="53382" x2="63580" y2="64251"/>
                      </a14:backgroundRemoval>
                    </a14:imgEffect>
                    <a14:imgEffect>
                      <a14:saturation sat="33000"/>
                    </a14:imgEffect>
                  </a14:imgLayer>
                </a14:imgProps>
              </a:ext>
              <a:ext uri="{28A0092B-C50C-407E-A947-70E740481C1C}">
                <a14:useLocalDpi xmlns:a14="http://schemas.microsoft.com/office/drawing/2010/main"/>
              </a:ext>
            </a:extLst>
          </a:blip>
          <a:srcRect l="9466" t="19244" r="8951" b="21034"/>
          <a:stretch/>
        </p:blipFill>
        <p:spPr>
          <a:xfrm>
            <a:off x="-452674" y="4232902"/>
            <a:ext cx="3803178" cy="3557467"/>
          </a:xfrm>
          <a:prstGeom prst="rect">
            <a:avLst/>
          </a:prstGeom>
        </p:spPr>
      </p:pic>
      <p:sp>
        <p:nvSpPr>
          <p:cNvPr id="7" name="Titel 1">
            <a:extLst>
              <a:ext uri="{FF2B5EF4-FFF2-40B4-BE49-F238E27FC236}">
                <a16:creationId xmlns:a16="http://schemas.microsoft.com/office/drawing/2014/main" id="{53B228A8-8D48-4007-A60C-E40FA600A982}"/>
              </a:ext>
            </a:extLst>
          </p:cNvPr>
          <p:cNvSpPr>
            <a:spLocks noGrp="1"/>
          </p:cNvSpPr>
          <p:nvPr>
            <p:ph type="title" hasCustomPrompt="1"/>
          </p:nvPr>
        </p:nvSpPr>
        <p:spPr>
          <a:xfrm>
            <a:off x="551383" y="214043"/>
            <a:ext cx="9793089" cy="432000"/>
          </a:xfrm>
          <a:prstGeom prst="rect">
            <a:avLst/>
          </a:prstGeom>
        </p:spPr>
        <p:txBody>
          <a:bodyPr vert="horz" lIns="0" tIns="0" rIns="0" bIns="0" rtlCol="0" anchor="b" anchorCtr="0">
            <a:noAutofit/>
          </a:bodyPr>
          <a:lstStyle>
            <a:lvl1pPr>
              <a:defRPr lang="de-DE">
                <a:latin typeface="Code"/>
              </a:defRPr>
            </a:lvl1pPr>
          </a:lstStyle>
          <a:p>
            <a:pPr lvl="0"/>
            <a:r>
              <a:rPr lang="en-GB" dirty="0"/>
              <a:t>Headline</a:t>
            </a:r>
          </a:p>
        </p:txBody>
      </p:sp>
    </p:spTree>
    <p:extLst>
      <p:ext uri="{BB962C8B-B14F-4D97-AF65-F5344CB8AC3E}">
        <p14:creationId xmlns:p14="http://schemas.microsoft.com/office/powerpoint/2010/main" val="2134482441"/>
      </p:ext>
    </p:extLst>
  </p:cSld>
  <p:clrMapOvr>
    <a:masterClrMapping/>
  </p:clrMapOvr>
  <p:extLst>
    <p:ext uri="{DCECCB84-F9BA-43D5-87BE-67443E8EF086}">
      <p15:sldGuideLst xmlns:p15="http://schemas.microsoft.com/office/powerpoint/2012/main">
        <p15:guide id="1" pos="3931" userDrawn="1">
          <p15:clr>
            <a:srgbClr val="FBAE40"/>
          </p15:clr>
        </p15:guide>
        <p15:guide id="2" pos="374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Subtitle">
            <a:extLst>
              <a:ext uri="{FF2B5EF4-FFF2-40B4-BE49-F238E27FC236}">
                <a16:creationId xmlns:a16="http://schemas.microsoft.com/office/drawing/2014/main" id="{7164A49F-A2BB-453D-B61F-B49715531E53}"/>
              </a:ext>
            </a:extLst>
          </p:cNvPr>
          <p:cNvSpPr>
            <a:spLocks noGrp="1"/>
          </p:cNvSpPr>
          <p:nvPr>
            <p:ph type="body" sz="quarter" idx="11" hasCustomPrompt="1"/>
          </p:nvPr>
        </p:nvSpPr>
        <p:spPr>
          <a:xfrm>
            <a:off x="550863" y="872756"/>
            <a:ext cx="9792000" cy="252000"/>
          </a:xfrm>
        </p:spPr>
        <p:txBody>
          <a:bodyPr lIns="0" tIns="0" rIns="0" bIns="0"/>
          <a:lstStyle>
            <a:lvl1pPr marL="0" indent="0">
              <a:buNone/>
              <a:defRPr sz="1800">
                <a:solidFill>
                  <a:srgbClr val="FF0000"/>
                </a:solidFill>
                <a:latin typeface="Code "/>
              </a:defRPr>
            </a:lvl1pPr>
          </a:lstStyle>
          <a:p>
            <a:pPr lvl="0"/>
            <a:r>
              <a:rPr lang="en-GB" dirty="0"/>
              <a:t>Subline</a:t>
            </a:r>
          </a:p>
        </p:txBody>
      </p:sp>
      <p:sp>
        <p:nvSpPr>
          <p:cNvPr id="4" name="Fußzeilenplatzhalter 3">
            <a:extLst>
              <a:ext uri="{FF2B5EF4-FFF2-40B4-BE49-F238E27FC236}">
                <a16:creationId xmlns:a16="http://schemas.microsoft.com/office/drawing/2014/main" id="{5710EBF0-6B1B-4957-915A-6FAE17513ED7}"/>
              </a:ext>
            </a:extLst>
          </p:cNvPr>
          <p:cNvSpPr>
            <a:spLocks noGrp="1"/>
          </p:cNvSpPr>
          <p:nvPr>
            <p:ph type="ftr" sz="quarter" idx="12"/>
          </p:nvPr>
        </p:nvSpPr>
        <p:spPr>
          <a:xfrm>
            <a:off x="6240463" y="6561348"/>
            <a:ext cx="4968106" cy="216024"/>
          </a:xfrm>
        </p:spPr>
        <p:txBody>
          <a:bodyPr/>
          <a:lstStyle>
            <a:lvl1pPr>
              <a:defRPr/>
            </a:lvl1pPr>
          </a:lstStyle>
          <a:p>
            <a:r>
              <a:rPr lang="en-GB" dirty="0"/>
              <a:t>Footer</a:t>
            </a:r>
          </a:p>
        </p:txBody>
      </p:sp>
      <p:sp>
        <p:nvSpPr>
          <p:cNvPr id="7" name="Titel 1">
            <a:extLst>
              <a:ext uri="{FF2B5EF4-FFF2-40B4-BE49-F238E27FC236}">
                <a16:creationId xmlns:a16="http://schemas.microsoft.com/office/drawing/2014/main" id="{53B228A8-8D48-4007-A60C-E40FA600A982}"/>
              </a:ext>
            </a:extLst>
          </p:cNvPr>
          <p:cNvSpPr>
            <a:spLocks noGrp="1"/>
          </p:cNvSpPr>
          <p:nvPr>
            <p:ph type="title" hasCustomPrompt="1"/>
          </p:nvPr>
        </p:nvSpPr>
        <p:spPr>
          <a:xfrm>
            <a:off x="551383" y="214043"/>
            <a:ext cx="9793089" cy="432000"/>
          </a:xfrm>
          <a:prstGeom prst="rect">
            <a:avLst/>
          </a:prstGeom>
        </p:spPr>
        <p:txBody>
          <a:bodyPr vert="horz" lIns="0" tIns="0" rIns="0" bIns="0" rtlCol="0" anchor="b" anchorCtr="0">
            <a:noAutofit/>
          </a:bodyPr>
          <a:lstStyle>
            <a:lvl1pPr>
              <a:defRPr lang="de-DE">
                <a:latin typeface="Code"/>
              </a:defRPr>
            </a:lvl1pPr>
          </a:lstStyle>
          <a:p>
            <a:pPr lvl="0"/>
            <a:r>
              <a:rPr lang="en-GB" dirty="0"/>
              <a:t>Headline</a:t>
            </a:r>
          </a:p>
        </p:txBody>
      </p:sp>
    </p:spTree>
    <p:extLst>
      <p:ext uri="{BB962C8B-B14F-4D97-AF65-F5344CB8AC3E}">
        <p14:creationId xmlns:p14="http://schemas.microsoft.com/office/powerpoint/2010/main" val="3554879029"/>
      </p:ext>
    </p:extLst>
  </p:cSld>
  <p:clrMapOvr>
    <a:masterClrMapping/>
  </p:clrMapOvr>
  <p:extLst>
    <p:ext uri="{DCECCB84-F9BA-43D5-87BE-67443E8EF086}">
      <p15:sldGuideLst xmlns:p15="http://schemas.microsoft.com/office/powerpoint/2012/main">
        <p15:guide id="1" pos="3931" userDrawn="1">
          <p15:clr>
            <a:srgbClr val="FBAE40"/>
          </p15:clr>
        </p15:guide>
        <p15:guide id="2" pos="374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left">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5710EBF0-6B1B-4957-915A-6FAE17513ED7}"/>
              </a:ext>
            </a:extLst>
          </p:cNvPr>
          <p:cNvSpPr>
            <a:spLocks noGrp="1"/>
          </p:cNvSpPr>
          <p:nvPr>
            <p:ph type="ftr" sz="quarter" idx="12"/>
          </p:nvPr>
        </p:nvSpPr>
        <p:spPr>
          <a:xfrm>
            <a:off x="6240463" y="6561348"/>
            <a:ext cx="4968106" cy="216024"/>
          </a:xfrm>
        </p:spPr>
        <p:txBody>
          <a:bodyPr/>
          <a:lstStyle>
            <a:lvl1pPr>
              <a:defRPr/>
            </a:lvl1pPr>
          </a:lstStyle>
          <a:p>
            <a:r>
              <a:rPr lang="en-GB" dirty="0"/>
              <a:t>Footer</a:t>
            </a:r>
          </a:p>
        </p:txBody>
      </p:sp>
      <p:sp>
        <p:nvSpPr>
          <p:cNvPr id="3" name="Rechteck 2">
            <a:extLst>
              <a:ext uri="{FF2B5EF4-FFF2-40B4-BE49-F238E27FC236}">
                <a16:creationId xmlns:a16="http://schemas.microsoft.com/office/drawing/2014/main" id="{26E4536B-CFCB-42E8-9C59-63E3C85C4C81}"/>
              </a:ext>
            </a:extLst>
          </p:cNvPr>
          <p:cNvSpPr/>
          <p:nvPr userDrawn="1"/>
        </p:nvSpPr>
        <p:spPr>
          <a:xfrm>
            <a:off x="2963383" y="2966226"/>
            <a:ext cx="1224000" cy="72000"/>
          </a:xfrm>
          <a:prstGeom prst="rect">
            <a:avLst/>
          </a:prstGeom>
          <a:solidFill>
            <a:srgbClr val="F13216"/>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err="1">
              <a:solidFill>
                <a:srgbClr val="FFFFFF"/>
              </a:solidFill>
            </a:endParaRPr>
          </a:p>
        </p:txBody>
      </p:sp>
      <p:sp>
        <p:nvSpPr>
          <p:cNvPr id="8" name="Foliennummer">
            <a:extLst>
              <a:ext uri="{FF2B5EF4-FFF2-40B4-BE49-F238E27FC236}">
                <a16:creationId xmlns:a16="http://schemas.microsoft.com/office/drawing/2014/main" id="{C5E67715-E1A3-4DE3-AF4C-3EE4965269FA}"/>
              </a:ext>
            </a:extLst>
          </p:cNvPr>
          <p:cNvSpPr txBox="1"/>
          <p:nvPr userDrawn="1"/>
        </p:nvSpPr>
        <p:spPr>
          <a:xfrm>
            <a:off x="11172565" y="6561348"/>
            <a:ext cx="468052" cy="216024"/>
          </a:xfrm>
          <a:prstGeom prst="rect">
            <a:avLst/>
          </a:prstGeom>
        </p:spPr>
        <p:txBody>
          <a:bodyPr vert="horz" lIns="0" tIns="0" rIns="0" bIns="0" rtlCol="0" anchor="ctr">
            <a:noAutofit/>
          </a:bodyPr>
          <a:lstStyle>
            <a:defPPr>
              <a:defRPr lang="de-DE"/>
            </a:defPPr>
            <a:lvl1pPr algn="r">
              <a:buFontTx/>
              <a:buNone/>
              <a:defRPr sz="1000" b="0">
                <a:solidFill>
                  <a:schemeClr val="tx1">
                    <a:tint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lgn="r"/>
            <a:fld id="{DF217020-4FE0-6F4E-8DE3-AFB7241BA1F1}" type="slidenum">
              <a:rPr lang="en-GB" smtClean="0">
                <a:solidFill>
                  <a:srgbClr val="464646"/>
                </a:solidFill>
                <a:latin typeface="+mn-lt"/>
              </a:rPr>
              <a:pPr lvl="0" algn="r"/>
              <a:t>‹Nr.›</a:t>
            </a:fld>
            <a:endParaRPr lang="en-GB" dirty="0" err="1">
              <a:solidFill>
                <a:srgbClr val="464646"/>
              </a:solidFill>
              <a:latin typeface="+mn-lt"/>
            </a:endParaRPr>
          </a:p>
        </p:txBody>
      </p:sp>
      <p:sp>
        <p:nvSpPr>
          <p:cNvPr id="5" name="Titel 4">
            <a:extLst>
              <a:ext uri="{FF2B5EF4-FFF2-40B4-BE49-F238E27FC236}">
                <a16:creationId xmlns:a16="http://schemas.microsoft.com/office/drawing/2014/main" id="{3A9A562C-AA24-4AAD-AE87-3D0905D08EBA}"/>
              </a:ext>
            </a:extLst>
          </p:cNvPr>
          <p:cNvSpPr>
            <a:spLocks noGrp="1"/>
          </p:cNvSpPr>
          <p:nvPr>
            <p:ph type="title" hasCustomPrompt="1"/>
          </p:nvPr>
        </p:nvSpPr>
        <p:spPr>
          <a:xfrm>
            <a:off x="551383" y="1736812"/>
            <a:ext cx="3636000" cy="1152128"/>
          </a:xfrm>
          <a:prstGeom prst="rect">
            <a:avLst/>
          </a:prstGeom>
        </p:spPr>
        <p:txBody>
          <a:bodyPr wrap="square"/>
          <a:lstStyle>
            <a:lvl1pPr algn="r">
              <a:defRPr sz="3800">
                <a:solidFill>
                  <a:srgbClr val="0E2435"/>
                </a:solidFill>
                <a:latin typeface="Code Bold" panose="020B0604020202020204" pitchFamily="50" charset="0"/>
              </a:defRPr>
            </a:lvl1pPr>
          </a:lstStyle>
          <a:p>
            <a:r>
              <a:rPr lang="en-GB" dirty="0"/>
              <a:t>Headline</a:t>
            </a:r>
          </a:p>
        </p:txBody>
      </p:sp>
      <p:sp>
        <p:nvSpPr>
          <p:cNvPr id="12" name="Textplatzhalter 11">
            <a:extLst>
              <a:ext uri="{FF2B5EF4-FFF2-40B4-BE49-F238E27FC236}">
                <a16:creationId xmlns:a16="http://schemas.microsoft.com/office/drawing/2014/main" id="{82D854BE-C6A5-468A-8363-32D4699C71B9}"/>
              </a:ext>
            </a:extLst>
          </p:cNvPr>
          <p:cNvSpPr>
            <a:spLocks noGrp="1"/>
          </p:cNvSpPr>
          <p:nvPr>
            <p:ph type="body" sz="quarter" idx="14" hasCustomPrompt="1"/>
          </p:nvPr>
        </p:nvSpPr>
        <p:spPr>
          <a:xfrm>
            <a:off x="551383" y="3176972"/>
            <a:ext cx="3636000" cy="1624658"/>
          </a:xfrm>
        </p:spPr>
        <p:txBody>
          <a:bodyPr/>
          <a:lstStyle>
            <a:lvl1pPr marL="0" indent="0" algn="r">
              <a:buNone/>
              <a:defRPr>
                <a:solidFill>
                  <a:srgbClr val="FF0000"/>
                </a:solidFill>
                <a:latin typeface="Code "/>
              </a:defRPr>
            </a:lvl1pPr>
            <a:lvl2pPr algn="r">
              <a:defRPr/>
            </a:lvl2pPr>
            <a:lvl3pPr algn="r">
              <a:defRPr/>
            </a:lvl3pPr>
            <a:lvl4pPr algn="r">
              <a:defRPr/>
            </a:lvl4pPr>
            <a:lvl5pPr algn="r">
              <a:defRPr/>
            </a:lvl5pPr>
          </a:lstStyle>
          <a:p>
            <a:pPr lvl="0"/>
            <a:r>
              <a:rPr lang="en-GB" dirty="0"/>
              <a:t>Subline</a:t>
            </a:r>
          </a:p>
        </p:txBody>
      </p:sp>
      <p:pic>
        <p:nvPicPr>
          <p:cNvPr id="6" name="Grafik 5">
            <a:extLst>
              <a:ext uri="{FF2B5EF4-FFF2-40B4-BE49-F238E27FC236}">
                <a16:creationId xmlns:a16="http://schemas.microsoft.com/office/drawing/2014/main" id="{D89879F2-1CD6-45BE-8CF5-FBC19F543E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732404" y="401280"/>
            <a:ext cx="2013373" cy="466110"/>
          </a:xfrm>
          <a:prstGeom prst="rect">
            <a:avLst/>
          </a:prstGeom>
        </p:spPr>
      </p:pic>
      <p:pic>
        <p:nvPicPr>
          <p:cNvPr id="2" name="Grafik 1">
            <a:extLst>
              <a:ext uri="{FF2B5EF4-FFF2-40B4-BE49-F238E27FC236}">
                <a16:creationId xmlns:a16="http://schemas.microsoft.com/office/drawing/2014/main" id="{D0A1AF55-8042-4730-AE49-525E83754373}"/>
              </a:ext>
            </a:extLst>
          </p:cNvPr>
          <p:cNvPicPr>
            <a:picLocks noChangeAspect="1"/>
          </p:cNvPicPr>
          <p:nvPr userDrawn="1"/>
        </p:nvPicPr>
        <p:blipFill rotWithShape="1">
          <a:blip r:embed="rId3" cstate="email">
            <a:alphaModFix amt="20000"/>
            <a:extLst>
              <a:ext uri="{BEBA8EAE-BF5A-486C-A8C5-ECC9F3942E4B}">
                <a14:imgProps xmlns:a14="http://schemas.microsoft.com/office/drawing/2010/main">
                  <a14:imgLayer r:embed="rId4">
                    <a14:imgEffect>
                      <a14:backgroundRemoval t="10000" b="90000" l="10000" r="90000">
                        <a14:backgroundMark x1="35185" y1="32850" x2="44753" y2="32850"/>
                        <a14:backgroundMark x1="44753" y1="32850" x2="54475" y2="32850"/>
                        <a14:backgroundMark x1="54475" y1="32850" x2="63580" y2="35145"/>
                        <a14:backgroundMark x1="63580" y1="35145" x2="76543" y2="51691"/>
                        <a14:backgroundMark x1="25617" y1="48551" x2="47994" y2="49155"/>
                        <a14:backgroundMark x1="47994" y1="49155" x2="56019" y2="53382"/>
                        <a14:backgroundMark x1="56019" y1="53382" x2="63580" y2="64251"/>
                      </a14:backgroundRemoval>
                    </a14:imgEffect>
                    <a14:imgEffect>
                      <a14:saturation sat="33000"/>
                    </a14:imgEffect>
                  </a14:imgLayer>
                </a14:imgProps>
              </a:ext>
              <a:ext uri="{28A0092B-C50C-407E-A947-70E740481C1C}">
                <a14:useLocalDpi xmlns:a14="http://schemas.microsoft.com/office/drawing/2010/main"/>
              </a:ext>
            </a:extLst>
          </a:blip>
          <a:srcRect l="9466" t="19244" r="8951" b="21034"/>
          <a:stretch/>
        </p:blipFill>
        <p:spPr>
          <a:xfrm>
            <a:off x="-452674" y="4232902"/>
            <a:ext cx="3803178" cy="3557467"/>
          </a:xfrm>
          <a:prstGeom prst="rect">
            <a:avLst/>
          </a:prstGeom>
        </p:spPr>
      </p:pic>
    </p:spTree>
    <p:extLst>
      <p:ext uri="{BB962C8B-B14F-4D97-AF65-F5344CB8AC3E}">
        <p14:creationId xmlns:p14="http://schemas.microsoft.com/office/powerpoint/2010/main" val="2829385780"/>
      </p:ext>
    </p:extLst>
  </p:cSld>
  <p:clrMapOvr>
    <a:masterClrMapping/>
  </p:clrMapOvr>
  <p:extLst>
    <p:ext uri="{DCECCB84-F9BA-43D5-87BE-67443E8EF086}">
      <p15:sldGuideLst xmlns:p15="http://schemas.microsoft.com/office/powerpoint/2012/main">
        <p15:guide id="1" pos="3931">
          <p15:clr>
            <a:srgbClr val="FBAE40"/>
          </p15:clr>
        </p15:guide>
        <p15:guide id="2" pos="374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8F7C14B3-EC8E-4213-B733-0229B9F52926}"/>
              </a:ext>
            </a:extLst>
          </p:cNvPr>
          <p:cNvSpPr>
            <a:spLocks noGrp="1"/>
          </p:cNvSpPr>
          <p:nvPr>
            <p:ph idx="1" hasCustomPrompt="1"/>
          </p:nvPr>
        </p:nvSpPr>
        <p:spPr>
          <a:xfrm>
            <a:off x="551383" y="1377324"/>
            <a:ext cx="11089233" cy="4968000"/>
          </a:xfrm>
          <a:prstGeom prst="rect">
            <a:avLst/>
          </a:prstGeom>
        </p:spPr>
        <p:txBody>
          <a:bodyPr vert="horz" lIns="0" tIns="0" rIns="0" bIns="0" rtlCol="0">
            <a:noAutofit/>
          </a:bodyPr>
          <a:lstStyle>
            <a:lvl1pPr>
              <a:defRPr>
                <a:latin typeface="Code "/>
              </a:defRPr>
            </a:lvl1pPr>
            <a:lvl2pPr>
              <a:defRPr>
                <a:latin typeface="Code "/>
              </a:defRPr>
            </a:lvl2pPr>
            <a:lvl3pPr>
              <a:defRPr>
                <a:latin typeface="Code "/>
              </a:defRPr>
            </a:lvl3pPr>
            <a:lvl4pPr>
              <a:defRPr>
                <a:latin typeface="Code "/>
              </a:defRPr>
            </a:lvl4pPr>
            <a:lvl5pPr>
              <a:defRPr>
                <a:latin typeface="Code "/>
              </a:defRPr>
            </a:lvl5pPr>
          </a:lstStyle>
          <a:p>
            <a:pPr lvl="0"/>
            <a:r>
              <a:rPr lang="en-GB" dirty="0"/>
              <a:t>Master text first level</a:t>
            </a:r>
          </a:p>
          <a:p>
            <a:pPr lvl="0"/>
            <a:r>
              <a:rPr lang="en-GB" dirty="0"/>
              <a:t>Second level</a:t>
            </a:r>
          </a:p>
          <a:p>
            <a:pPr lvl="2"/>
            <a:r>
              <a:rPr lang="en-GB" dirty="0"/>
              <a:t>Third level</a:t>
            </a:r>
          </a:p>
          <a:p>
            <a:pPr lvl="3"/>
            <a:r>
              <a:rPr lang="en-GB" dirty="0"/>
              <a:t>Fourth level</a:t>
            </a:r>
          </a:p>
          <a:p>
            <a:pPr lvl="4"/>
            <a:r>
              <a:rPr lang="en-GB" dirty="0"/>
              <a:t>Fifth level</a:t>
            </a:r>
          </a:p>
        </p:txBody>
      </p:sp>
      <p:sp>
        <p:nvSpPr>
          <p:cNvPr id="5" name="Fußzeilenplatzhalter 4">
            <a:extLst>
              <a:ext uri="{FF2B5EF4-FFF2-40B4-BE49-F238E27FC236}">
                <a16:creationId xmlns:a16="http://schemas.microsoft.com/office/drawing/2014/main" id="{BF07057B-428E-4FB6-ADBE-CA7EE8212721}"/>
              </a:ext>
            </a:extLst>
          </p:cNvPr>
          <p:cNvSpPr>
            <a:spLocks noGrp="1"/>
          </p:cNvSpPr>
          <p:nvPr>
            <p:ph type="ftr" sz="quarter" idx="12"/>
          </p:nvPr>
        </p:nvSpPr>
        <p:spPr>
          <a:xfrm>
            <a:off x="6240463" y="6561348"/>
            <a:ext cx="4968106" cy="216024"/>
          </a:xfrm>
        </p:spPr>
        <p:txBody>
          <a:bodyPr/>
          <a:lstStyle>
            <a:lvl1pPr>
              <a:defRPr/>
            </a:lvl1pPr>
          </a:lstStyle>
          <a:p>
            <a:r>
              <a:rPr lang="en-GB" dirty="0"/>
              <a:t>Footer</a:t>
            </a:r>
          </a:p>
        </p:txBody>
      </p:sp>
      <p:sp>
        <p:nvSpPr>
          <p:cNvPr id="9" name="Subtitle">
            <a:extLst>
              <a:ext uri="{FF2B5EF4-FFF2-40B4-BE49-F238E27FC236}">
                <a16:creationId xmlns:a16="http://schemas.microsoft.com/office/drawing/2014/main" id="{0C923D1E-9CC5-4AB9-8675-8B20DA914802}"/>
              </a:ext>
            </a:extLst>
          </p:cNvPr>
          <p:cNvSpPr>
            <a:spLocks noGrp="1"/>
          </p:cNvSpPr>
          <p:nvPr>
            <p:ph type="body" sz="quarter" idx="11" hasCustomPrompt="1"/>
          </p:nvPr>
        </p:nvSpPr>
        <p:spPr>
          <a:xfrm>
            <a:off x="550863" y="872756"/>
            <a:ext cx="9792000" cy="252000"/>
          </a:xfrm>
        </p:spPr>
        <p:txBody>
          <a:bodyPr lIns="0" tIns="0" rIns="0" bIns="0"/>
          <a:lstStyle>
            <a:lvl1pPr marL="0" indent="0">
              <a:buNone/>
              <a:defRPr sz="1800">
                <a:solidFill>
                  <a:srgbClr val="FF0000"/>
                </a:solidFill>
                <a:latin typeface="Code "/>
              </a:defRPr>
            </a:lvl1pPr>
          </a:lstStyle>
          <a:p>
            <a:pPr lvl="0"/>
            <a:r>
              <a:rPr lang="en-GB" dirty="0"/>
              <a:t>Subline</a:t>
            </a:r>
          </a:p>
        </p:txBody>
      </p:sp>
      <p:sp>
        <p:nvSpPr>
          <p:cNvPr id="2" name="Textfeld 1">
            <a:extLst>
              <a:ext uri="{FF2B5EF4-FFF2-40B4-BE49-F238E27FC236}">
                <a16:creationId xmlns:a16="http://schemas.microsoft.com/office/drawing/2014/main" id="{C74FBA5F-BF67-43A1-9E94-EBD6D9AD1BB7}"/>
              </a:ext>
            </a:extLst>
          </p:cNvPr>
          <p:cNvSpPr txBox="1"/>
          <p:nvPr userDrawn="1"/>
        </p:nvSpPr>
        <p:spPr>
          <a:xfrm>
            <a:off x="442881" y="260648"/>
            <a:ext cx="12192000" cy="523220"/>
          </a:xfrm>
          <a:prstGeom prst="rect">
            <a:avLst/>
          </a:prstGeom>
          <a:noFill/>
        </p:spPr>
        <p:txBody>
          <a:bodyPr wrap="square" rtlCol="0">
            <a:spAutoFit/>
          </a:bodyPr>
          <a:lstStyle/>
          <a:p>
            <a:r>
              <a:rPr lang="de-DE" sz="2800" b="0" dirty="0">
                <a:solidFill>
                  <a:schemeClr val="tx1"/>
                </a:solidFill>
                <a:latin typeface="Code Bold" panose="020B0604020202020204" pitchFamily="50" charset="0"/>
              </a:rPr>
              <a:t>HEADING</a:t>
            </a:r>
          </a:p>
        </p:txBody>
      </p:sp>
    </p:spTree>
    <p:extLst>
      <p:ext uri="{BB962C8B-B14F-4D97-AF65-F5344CB8AC3E}">
        <p14:creationId xmlns:p14="http://schemas.microsoft.com/office/powerpoint/2010/main" val="3048976990"/>
      </p:ext>
    </p:extLst>
  </p:cSld>
  <p:clrMapOvr>
    <a:masterClrMapping/>
  </p:clrMapOvr>
  <p:extLst>
    <p:ext uri="{DCECCB84-F9BA-43D5-87BE-67443E8EF086}">
      <p15:sldGuideLst xmlns:p15="http://schemas.microsoft.com/office/powerpoint/2012/main">
        <p15:guide id="1" pos="3931" userDrawn="1">
          <p15:clr>
            <a:srgbClr val="FBAE40"/>
          </p15:clr>
        </p15:guide>
        <p15:guide id="2" pos="374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wo contents">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8F7C14B3-EC8E-4213-B733-0229B9F52926}"/>
              </a:ext>
            </a:extLst>
          </p:cNvPr>
          <p:cNvSpPr>
            <a:spLocks noGrp="1"/>
          </p:cNvSpPr>
          <p:nvPr>
            <p:ph idx="1" hasCustomPrompt="1"/>
          </p:nvPr>
        </p:nvSpPr>
        <p:spPr>
          <a:xfrm>
            <a:off x="551383" y="1376772"/>
            <a:ext cx="5400601" cy="4968553"/>
          </a:xfrm>
          <a:prstGeom prst="rect">
            <a:avLst/>
          </a:prstGeom>
        </p:spPr>
        <p:txBody>
          <a:bodyPr vert="horz" lIns="0" tIns="0" rIns="0" bIns="0" rtlCol="0">
            <a:noAutofit/>
          </a:bodyPr>
          <a:lstStyle>
            <a:lvl1pPr>
              <a:defRPr>
                <a:latin typeface="Code"/>
              </a:defRPr>
            </a:lvl1pPr>
            <a:lvl2pPr>
              <a:defRPr>
                <a:latin typeface="Code"/>
              </a:defRPr>
            </a:lvl2pPr>
            <a:lvl3pPr>
              <a:defRPr>
                <a:latin typeface="Code"/>
              </a:defRPr>
            </a:lvl3pPr>
            <a:lvl4pPr>
              <a:defRPr>
                <a:latin typeface="Code"/>
              </a:defRPr>
            </a:lvl4pPr>
            <a:lvl5pPr>
              <a:defRPr>
                <a:latin typeface="Code"/>
              </a:defRPr>
            </a:lvl5pPr>
          </a:lstStyle>
          <a:p>
            <a:pPr lvl="0"/>
            <a:r>
              <a:rPr lang="en-GB" dirty="0"/>
              <a:t>Master text first level</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platzhalter 3">
            <a:extLst>
              <a:ext uri="{FF2B5EF4-FFF2-40B4-BE49-F238E27FC236}">
                <a16:creationId xmlns:a16="http://schemas.microsoft.com/office/drawing/2014/main" id="{109B4D4F-663C-4F90-9612-0D55F723776C}"/>
              </a:ext>
            </a:extLst>
          </p:cNvPr>
          <p:cNvSpPr>
            <a:spLocks noGrp="1"/>
          </p:cNvSpPr>
          <p:nvPr>
            <p:ph idx="12" hasCustomPrompt="1"/>
          </p:nvPr>
        </p:nvSpPr>
        <p:spPr>
          <a:xfrm>
            <a:off x="6240016" y="1376772"/>
            <a:ext cx="5400601" cy="4968553"/>
          </a:xfrm>
          <a:prstGeom prst="rect">
            <a:avLst/>
          </a:prstGeom>
        </p:spPr>
        <p:txBody>
          <a:bodyPr vert="horz" lIns="0" tIns="0" rIns="0" bIns="0" rtlCol="0">
            <a:noAutofit/>
          </a:bodyPr>
          <a:lstStyle>
            <a:lvl1pPr>
              <a:defRPr>
                <a:latin typeface="Code"/>
              </a:defRPr>
            </a:lvl1pPr>
            <a:lvl2pPr>
              <a:defRPr>
                <a:latin typeface="Code"/>
              </a:defRPr>
            </a:lvl2pPr>
            <a:lvl3pPr>
              <a:defRPr>
                <a:latin typeface="Code"/>
              </a:defRPr>
            </a:lvl3pPr>
            <a:lvl4pPr>
              <a:defRPr>
                <a:latin typeface="Code"/>
              </a:defRPr>
            </a:lvl4pPr>
            <a:lvl5pPr>
              <a:defRPr>
                <a:latin typeface="Code"/>
              </a:defRPr>
            </a:lvl5pPr>
          </a:lstStyle>
          <a:p>
            <a:pPr lvl="0"/>
            <a:r>
              <a:rPr lang="en-GB" dirty="0"/>
              <a:t>Master text first level</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Fußzeilenplatzhalter 4">
            <a:extLst>
              <a:ext uri="{FF2B5EF4-FFF2-40B4-BE49-F238E27FC236}">
                <a16:creationId xmlns:a16="http://schemas.microsoft.com/office/drawing/2014/main" id="{70B8E500-E9EA-4C36-8EEC-24B7BCB58492}"/>
              </a:ext>
            </a:extLst>
          </p:cNvPr>
          <p:cNvSpPr>
            <a:spLocks noGrp="1"/>
          </p:cNvSpPr>
          <p:nvPr>
            <p:ph type="ftr" sz="quarter" idx="13"/>
          </p:nvPr>
        </p:nvSpPr>
        <p:spPr>
          <a:xfrm>
            <a:off x="6240463" y="6561348"/>
            <a:ext cx="4968106" cy="216024"/>
          </a:xfrm>
        </p:spPr>
        <p:txBody>
          <a:bodyPr/>
          <a:lstStyle>
            <a:lvl1pPr>
              <a:defRPr/>
            </a:lvl1pPr>
          </a:lstStyle>
          <a:p>
            <a:r>
              <a:rPr lang="en-GB" dirty="0"/>
              <a:t>Footer</a:t>
            </a:r>
          </a:p>
        </p:txBody>
      </p:sp>
      <p:sp>
        <p:nvSpPr>
          <p:cNvPr id="9" name="Textfeld 8">
            <a:extLst>
              <a:ext uri="{FF2B5EF4-FFF2-40B4-BE49-F238E27FC236}">
                <a16:creationId xmlns:a16="http://schemas.microsoft.com/office/drawing/2014/main" id="{F3AC309A-9D6E-4456-BFFF-BC4C974434B9}"/>
              </a:ext>
            </a:extLst>
          </p:cNvPr>
          <p:cNvSpPr txBox="1"/>
          <p:nvPr userDrawn="1"/>
        </p:nvSpPr>
        <p:spPr>
          <a:xfrm>
            <a:off x="442881" y="260648"/>
            <a:ext cx="12192000" cy="523220"/>
          </a:xfrm>
          <a:prstGeom prst="rect">
            <a:avLst/>
          </a:prstGeom>
          <a:noFill/>
        </p:spPr>
        <p:txBody>
          <a:bodyPr wrap="square" rtlCol="0">
            <a:spAutoFit/>
          </a:bodyPr>
          <a:lstStyle/>
          <a:p>
            <a:r>
              <a:rPr lang="de-DE" sz="2800" b="0" dirty="0">
                <a:solidFill>
                  <a:schemeClr val="tx1"/>
                </a:solidFill>
                <a:latin typeface="Code Bold" panose="020B0604020202020204" pitchFamily="50" charset="0"/>
              </a:rPr>
              <a:t>HEADING</a:t>
            </a:r>
          </a:p>
        </p:txBody>
      </p:sp>
      <p:sp>
        <p:nvSpPr>
          <p:cNvPr id="11" name="Subtitle">
            <a:extLst>
              <a:ext uri="{FF2B5EF4-FFF2-40B4-BE49-F238E27FC236}">
                <a16:creationId xmlns:a16="http://schemas.microsoft.com/office/drawing/2014/main" id="{0EA11A34-4F53-4543-9ED9-DA40A1B2FE8C}"/>
              </a:ext>
            </a:extLst>
          </p:cNvPr>
          <p:cNvSpPr>
            <a:spLocks noGrp="1"/>
          </p:cNvSpPr>
          <p:nvPr>
            <p:ph type="body" sz="quarter" idx="11" hasCustomPrompt="1"/>
          </p:nvPr>
        </p:nvSpPr>
        <p:spPr>
          <a:xfrm>
            <a:off x="550863" y="872756"/>
            <a:ext cx="9792000" cy="252000"/>
          </a:xfrm>
        </p:spPr>
        <p:txBody>
          <a:bodyPr lIns="0" tIns="0" rIns="0" bIns="0"/>
          <a:lstStyle>
            <a:lvl1pPr marL="0" indent="0">
              <a:buNone/>
              <a:defRPr sz="1800">
                <a:solidFill>
                  <a:srgbClr val="FF0000"/>
                </a:solidFill>
                <a:latin typeface="Code "/>
              </a:defRPr>
            </a:lvl1pPr>
          </a:lstStyle>
          <a:p>
            <a:pPr lvl="0"/>
            <a:r>
              <a:rPr lang="en-GB" dirty="0"/>
              <a:t>Subline</a:t>
            </a:r>
          </a:p>
        </p:txBody>
      </p:sp>
    </p:spTree>
    <p:extLst>
      <p:ext uri="{BB962C8B-B14F-4D97-AF65-F5344CB8AC3E}">
        <p14:creationId xmlns:p14="http://schemas.microsoft.com/office/powerpoint/2010/main" val="1580313087"/>
      </p:ext>
    </p:extLst>
  </p:cSld>
  <p:clrMapOvr>
    <a:masterClrMapping/>
  </p:clrMapOvr>
  <p:extLst>
    <p:ext uri="{DCECCB84-F9BA-43D5-87BE-67443E8EF086}">
      <p15:sldGuideLst xmlns:p15="http://schemas.microsoft.com/office/powerpoint/2012/main">
        <p15:guide id="1" pos="3931" userDrawn="1">
          <p15:clr>
            <a:srgbClr val="FBAE40"/>
          </p15:clr>
        </p15:guide>
        <p15:guide id="2" pos="374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23"/>
            </p:custDataLst>
            <p:extLst>
              <p:ext uri="{D42A27DB-BD31-4B8C-83A1-F6EECF244321}">
                <p14:modId xmlns:p14="http://schemas.microsoft.com/office/powerpoint/2010/main" val="3911241035"/>
              </p:ext>
            </p:extLst>
          </p:nvPr>
        </p:nvGraphicFramePr>
        <p:xfrm>
          <a:off x="1811" y="1441"/>
          <a:ext cx="1810" cy="1440"/>
        </p:xfrm>
        <a:graphic>
          <a:graphicData uri="http://schemas.openxmlformats.org/presentationml/2006/ole">
            <mc:AlternateContent xmlns:mc="http://schemas.openxmlformats.org/markup-compatibility/2006">
              <mc:Choice xmlns:v="urn:schemas-microsoft-com:vml" Requires="v">
                <p:oleObj spid="_x0000_s1577" name="think-cell Folie" r:id="rId24" imgW="270" imgH="270" progId="TCLayout.ActiveDocument.1">
                  <p:embed/>
                </p:oleObj>
              </mc:Choice>
              <mc:Fallback>
                <p:oleObj name="think-cell Folie" r:id="rId24" imgW="270" imgH="270" progId="TCLayout.ActiveDocument.1">
                  <p:embed/>
                  <p:pic>
                    <p:nvPicPr>
                      <p:cNvPr id="0" name=""/>
                      <p:cNvPicPr/>
                      <p:nvPr/>
                    </p:nvPicPr>
                    <p:blipFill>
                      <a:blip r:embed="rId25"/>
                      <a:stretch>
                        <a:fillRect/>
                      </a:stretch>
                    </p:blipFill>
                    <p:spPr>
                      <a:xfrm>
                        <a:off x="1811" y="1441"/>
                        <a:ext cx="1810" cy="1440"/>
                      </a:xfrm>
                      <a:prstGeom prst="rect">
                        <a:avLst/>
                      </a:prstGeom>
                    </p:spPr>
                  </p:pic>
                </p:oleObj>
              </mc:Fallback>
            </mc:AlternateContent>
          </a:graphicData>
        </a:graphic>
      </p:graphicFrame>
      <p:sp>
        <p:nvSpPr>
          <p:cNvPr id="5" name="Fußzeilenplatzhalter 3"/>
          <p:cNvSpPr>
            <a:spLocks noGrp="1"/>
          </p:cNvSpPr>
          <p:nvPr>
            <p:ph type="ftr" sz="quarter" idx="3"/>
          </p:nvPr>
        </p:nvSpPr>
        <p:spPr>
          <a:xfrm>
            <a:off x="6240463" y="6561348"/>
            <a:ext cx="4968106" cy="216024"/>
          </a:xfrm>
          <a:prstGeom prst="rect">
            <a:avLst/>
          </a:prstGeom>
        </p:spPr>
        <p:txBody>
          <a:bodyPr vert="horz" wrap="none" lIns="0" tIns="0" rIns="0" bIns="0" rtlCol="0" anchor="ctr">
            <a:noAutofit/>
          </a:bodyPr>
          <a:lstStyle>
            <a:lvl1pPr algn="r">
              <a:defRPr sz="1000" b="0">
                <a:solidFill>
                  <a:srgbClr val="464646"/>
                </a:solidFill>
                <a:latin typeface="+mn-lt"/>
                <a:ea typeface="Arial" panose="020B0604020202020204" pitchFamily="34" charset="0"/>
                <a:cs typeface="Arial" panose="020B0604020202020204" pitchFamily="34" charset="0"/>
              </a:defRPr>
            </a:lvl1pPr>
          </a:lstStyle>
          <a:p>
            <a:r>
              <a:rPr lang="en-GB" dirty="0"/>
              <a:t>Footer</a:t>
            </a:r>
          </a:p>
        </p:txBody>
      </p:sp>
      <p:sp>
        <p:nvSpPr>
          <p:cNvPr id="4" name="Textplatzhalter 3">
            <a:extLst>
              <a:ext uri="{FF2B5EF4-FFF2-40B4-BE49-F238E27FC236}">
                <a16:creationId xmlns:a16="http://schemas.microsoft.com/office/drawing/2014/main" id="{F94B4006-B1AB-44B6-A788-45C795105F58}"/>
              </a:ext>
            </a:extLst>
          </p:cNvPr>
          <p:cNvSpPr>
            <a:spLocks noGrp="1"/>
          </p:cNvSpPr>
          <p:nvPr>
            <p:ph type="body" idx="1"/>
          </p:nvPr>
        </p:nvSpPr>
        <p:spPr>
          <a:xfrm>
            <a:off x="551383" y="1376772"/>
            <a:ext cx="11089233" cy="4968553"/>
          </a:xfrm>
          <a:prstGeom prst="rect">
            <a:avLst/>
          </a:prstGeom>
        </p:spPr>
        <p:txBody>
          <a:bodyPr vert="horz" lIns="0" tIns="0" rIns="0" bIns="0" rtlCol="0">
            <a:noAutofit/>
          </a:bodyPr>
          <a:lstStyle/>
          <a:p>
            <a:pPr lvl="0"/>
            <a:r>
              <a:rPr lang="en-GB" dirty="0"/>
              <a:t>Text</a:t>
            </a:r>
          </a:p>
        </p:txBody>
      </p:sp>
      <p:sp>
        <p:nvSpPr>
          <p:cNvPr id="11" name="Balken">
            <a:extLst>
              <a:ext uri="{FF2B5EF4-FFF2-40B4-BE49-F238E27FC236}">
                <a16:creationId xmlns:a16="http://schemas.microsoft.com/office/drawing/2014/main" id="{3CC35822-9D55-443A-A4B7-35401DBB11B6}"/>
              </a:ext>
            </a:extLst>
          </p:cNvPr>
          <p:cNvSpPr/>
          <p:nvPr userDrawn="1"/>
        </p:nvSpPr>
        <p:spPr>
          <a:xfrm>
            <a:off x="551383" y="746708"/>
            <a:ext cx="828000" cy="54000"/>
          </a:xfrm>
          <a:prstGeom prst="rect">
            <a:avLst/>
          </a:prstGeom>
          <a:solidFill>
            <a:srgbClr val="F13216"/>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13216"/>
              </a:solidFill>
            </a:endParaRPr>
          </a:p>
        </p:txBody>
      </p:sp>
      <p:sp>
        <p:nvSpPr>
          <p:cNvPr id="13" name="Foliennummer">
            <a:extLst>
              <a:ext uri="{FF2B5EF4-FFF2-40B4-BE49-F238E27FC236}">
                <a16:creationId xmlns:a16="http://schemas.microsoft.com/office/drawing/2014/main" id="{63DA9E65-B33E-4712-8A87-E8354E864287}"/>
              </a:ext>
            </a:extLst>
          </p:cNvPr>
          <p:cNvSpPr txBox="1"/>
          <p:nvPr userDrawn="1"/>
        </p:nvSpPr>
        <p:spPr>
          <a:xfrm>
            <a:off x="11172565" y="6561348"/>
            <a:ext cx="468052" cy="216024"/>
          </a:xfrm>
          <a:prstGeom prst="rect">
            <a:avLst/>
          </a:prstGeom>
        </p:spPr>
        <p:txBody>
          <a:bodyPr vert="horz" lIns="0" tIns="0" rIns="0" bIns="0" rtlCol="0" anchor="ctr">
            <a:noAutofit/>
          </a:bodyPr>
          <a:lstStyle>
            <a:defPPr>
              <a:defRPr lang="de-DE"/>
            </a:defPPr>
            <a:lvl1pPr algn="r">
              <a:buFontTx/>
              <a:buNone/>
              <a:defRPr sz="1000" b="0">
                <a:solidFill>
                  <a:schemeClr val="tx1">
                    <a:tint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lgn="r"/>
            <a:fld id="{DF217020-4FE0-6F4E-8DE3-AFB7241BA1F1}" type="slidenum">
              <a:rPr lang="en-GB" smtClean="0">
                <a:solidFill>
                  <a:srgbClr val="464646"/>
                </a:solidFill>
                <a:latin typeface="+mn-lt"/>
              </a:rPr>
              <a:pPr lvl="0" algn="r"/>
              <a:t>‹Nr.›</a:t>
            </a:fld>
            <a:endParaRPr lang="en-GB" dirty="0" err="1">
              <a:solidFill>
                <a:srgbClr val="464646"/>
              </a:solidFill>
              <a:latin typeface="+mn-lt"/>
            </a:endParaRPr>
          </a:p>
        </p:txBody>
      </p:sp>
      <p:pic>
        <p:nvPicPr>
          <p:cNvPr id="8" name="Grafik 7">
            <a:extLst>
              <a:ext uri="{FF2B5EF4-FFF2-40B4-BE49-F238E27FC236}">
                <a16:creationId xmlns:a16="http://schemas.microsoft.com/office/drawing/2014/main" id="{4B9737AB-7BC5-4121-A24D-1B0FCDB58DE4}"/>
              </a:ext>
            </a:extLst>
          </p:cNvPr>
          <p:cNvPicPr>
            <a:picLocks noChangeAspect="1"/>
          </p:cNvPicPr>
          <p:nvPr userDrawn="1"/>
        </p:nvPicPr>
        <p:blipFill rotWithShape="1">
          <a:blip r:embed="rId26" cstate="email">
            <a:extLst>
              <a:ext uri="{28A0092B-C50C-407E-A947-70E740481C1C}">
                <a14:useLocalDpi xmlns:a14="http://schemas.microsoft.com/office/drawing/2010/main"/>
              </a:ext>
            </a:extLst>
          </a:blip>
          <a:srcRect/>
          <a:stretch/>
        </p:blipFill>
        <p:spPr>
          <a:xfrm>
            <a:off x="5610124" y="6514332"/>
            <a:ext cx="971752" cy="224967"/>
          </a:xfrm>
          <a:prstGeom prst="rect">
            <a:avLst/>
          </a:prstGeom>
        </p:spPr>
      </p:pic>
    </p:spTree>
    <p:extLst>
      <p:ext uri="{BB962C8B-B14F-4D97-AF65-F5344CB8AC3E}">
        <p14:creationId xmlns:p14="http://schemas.microsoft.com/office/powerpoint/2010/main" val="296426211"/>
      </p:ext>
    </p:extLst>
  </p:cSld>
  <p:clrMap bg1="lt1" tx1="dk1" bg2="lt2" tx2="dk2" accent1="accent1" accent2="accent2" accent3="accent3" accent4="accent4" accent5="accent5" accent6="accent6" hlink="hlink" folHlink="folHlink"/>
  <p:sldLayoutIdLst>
    <p:sldLayoutId id="2147483813" r:id="rId1"/>
    <p:sldLayoutId id="2147483777" r:id="rId2"/>
    <p:sldLayoutId id="2147483808" r:id="rId3"/>
    <p:sldLayoutId id="2147483809" r:id="rId4"/>
    <p:sldLayoutId id="2147483790" r:id="rId5"/>
    <p:sldLayoutId id="2147483812" r:id="rId6"/>
    <p:sldLayoutId id="2147483803" r:id="rId7"/>
    <p:sldLayoutId id="2147483791" r:id="rId8"/>
    <p:sldLayoutId id="2147483792" r:id="rId9"/>
    <p:sldLayoutId id="2147483794" r:id="rId10"/>
    <p:sldLayoutId id="2147483793" r:id="rId11"/>
    <p:sldLayoutId id="2147483817" r:id="rId12"/>
    <p:sldLayoutId id="2147483804" r:id="rId13"/>
    <p:sldLayoutId id="2147483805" r:id="rId14"/>
    <p:sldLayoutId id="2147483807" r:id="rId15"/>
    <p:sldLayoutId id="2147483815" r:id="rId16"/>
    <p:sldLayoutId id="2147483814" r:id="rId17"/>
    <p:sldLayoutId id="2147483816" r:id="rId18"/>
    <p:sldLayoutId id="2147483696" r:id="rId19"/>
    <p:sldLayoutId id="2147483795" r:id="rId20"/>
  </p:sldLayoutIdLst>
  <p:hf sldNum="0" hdr="0" ftr="0" dt="0"/>
  <p:txStyles>
    <p:titleStyle>
      <a:lvl1pPr algn="l" defTabSz="1149357" rtl="0" eaLnBrk="1" latinLnBrk="0" hangingPunct="1">
        <a:lnSpc>
          <a:spcPct val="90000"/>
        </a:lnSpc>
        <a:spcBef>
          <a:spcPts val="600"/>
        </a:spcBef>
        <a:spcAft>
          <a:spcPts val="0"/>
        </a:spcAft>
        <a:buNone/>
        <a:defRPr lang="de-DE" sz="2400" b="1" i="0" kern="1200" cap="all" baseline="0" smtClean="0">
          <a:solidFill>
            <a:schemeClr val="tx1"/>
          </a:solidFill>
          <a:latin typeface="+mj-lt"/>
          <a:ea typeface="Helvetica" charset="0"/>
          <a:cs typeface="Arial" panose="020B0604020202020204" pitchFamily="34" charset="0"/>
        </a:defRPr>
      </a:lvl1pPr>
    </p:titleStyle>
    <p:bodyStyle>
      <a:lvl1pPr marL="0" indent="0" algn="l" defTabSz="1149357" rtl="0" eaLnBrk="1" latinLnBrk="0" hangingPunct="1">
        <a:lnSpc>
          <a:spcPct val="100000"/>
        </a:lnSpc>
        <a:spcBef>
          <a:spcPts val="600"/>
        </a:spcBef>
        <a:buClr>
          <a:srgbClr val="F13216"/>
        </a:buClr>
        <a:buFont typeface="Arial" panose="020B0604020202020204" pitchFamily="34" charset="0"/>
        <a:buNone/>
        <a:defRPr sz="1600" b="0" i="0" kern="1200">
          <a:solidFill>
            <a:srgbClr val="0E2435"/>
          </a:solidFill>
          <a:latin typeface="Code "/>
          <a:ea typeface="Code "/>
          <a:cs typeface="Helvetica" charset="0"/>
        </a:defRPr>
      </a:lvl1pPr>
      <a:lvl2pPr marL="0" indent="0" algn="l" defTabSz="1149357" rtl="0" eaLnBrk="1" latinLnBrk="0" hangingPunct="1">
        <a:lnSpc>
          <a:spcPct val="100000"/>
        </a:lnSpc>
        <a:spcBef>
          <a:spcPts val="600"/>
        </a:spcBef>
        <a:buClr>
          <a:srgbClr val="F13216"/>
        </a:buClr>
        <a:buSzPct val="100000"/>
        <a:buFont typeface="HelveticaNeue-Light" pitchFamily="2" charset="0"/>
        <a:buNone/>
        <a:defRPr sz="1600" b="0" i="0" kern="1200">
          <a:solidFill>
            <a:schemeClr val="tx1"/>
          </a:solidFill>
          <a:latin typeface="HelveticaNeue-Light" pitchFamily="2" charset="0"/>
          <a:ea typeface="HelveticaNeue-Light" pitchFamily="2" charset="0"/>
          <a:cs typeface="Helvetica" charset="0"/>
        </a:defRPr>
      </a:lvl2pPr>
      <a:lvl3pPr marL="465750" indent="-285750" algn="l" defTabSz="1149357" rtl="0" eaLnBrk="1" latinLnBrk="0" hangingPunct="1">
        <a:lnSpc>
          <a:spcPct val="100000"/>
        </a:lnSpc>
        <a:spcBef>
          <a:spcPts val="600"/>
        </a:spcBef>
        <a:buClr>
          <a:srgbClr val="F13216"/>
        </a:buClr>
        <a:buFont typeface="Arial" panose="020B0604020202020204" pitchFamily="34" charset="0"/>
        <a:buChar char="•"/>
        <a:defRPr sz="1600" b="0" i="0" kern="1200">
          <a:solidFill>
            <a:srgbClr val="0E2435"/>
          </a:solidFill>
          <a:latin typeface="Code Light" panose="020B0604020202020204" pitchFamily="50" charset="0"/>
          <a:ea typeface="Code Light" panose="020B0604020202020204" pitchFamily="50" charset="0"/>
          <a:cs typeface="Helvetica" charset="0"/>
        </a:defRPr>
      </a:lvl3pPr>
      <a:lvl4pPr marL="645750" indent="-285750" algn="l" defTabSz="1149357" rtl="0" eaLnBrk="1" latinLnBrk="0" hangingPunct="1">
        <a:lnSpc>
          <a:spcPct val="100000"/>
        </a:lnSpc>
        <a:spcBef>
          <a:spcPts val="600"/>
        </a:spcBef>
        <a:buClr>
          <a:srgbClr val="F13216"/>
        </a:buClr>
        <a:buFont typeface="Arial" panose="020B0604020202020204" pitchFamily="34" charset="0"/>
        <a:buChar char="•"/>
        <a:defRPr sz="1600" b="0" i="0" kern="1200">
          <a:solidFill>
            <a:srgbClr val="0E2435"/>
          </a:solidFill>
          <a:latin typeface="Code Light" panose="020B0604020202020204" pitchFamily="50" charset="0"/>
          <a:ea typeface="Code Light" panose="020B0604020202020204" pitchFamily="50" charset="0"/>
          <a:cs typeface="Helvetica" charset="0"/>
        </a:defRPr>
      </a:lvl4pPr>
      <a:lvl5pPr marL="825750" indent="-285750" algn="l" defTabSz="1149357" rtl="0" eaLnBrk="1" latinLnBrk="0" hangingPunct="1">
        <a:lnSpc>
          <a:spcPct val="100000"/>
        </a:lnSpc>
        <a:spcBef>
          <a:spcPts val="600"/>
        </a:spcBef>
        <a:buClr>
          <a:srgbClr val="F13216"/>
        </a:buClr>
        <a:buFont typeface="Arial" panose="020B0604020202020204" pitchFamily="34" charset="0"/>
        <a:buChar char="•"/>
        <a:defRPr sz="1600" b="0" i="0" kern="1200">
          <a:solidFill>
            <a:srgbClr val="0E2435"/>
          </a:solidFill>
          <a:latin typeface="Code Light" panose="020B0604020202020204" pitchFamily="50" charset="0"/>
          <a:ea typeface="Code Light" panose="020B0604020202020204" pitchFamily="50" charset="0"/>
          <a:cs typeface="Helvetica" charset="0"/>
        </a:defRPr>
      </a:lvl5pPr>
      <a:lvl6pPr marL="3160734" indent="-287340" algn="l" defTabSz="1149357" rtl="0" eaLnBrk="1" latinLnBrk="0" hangingPunct="1">
        <a:lnSpc>
          <a:spcPct val="90000"/>
        </a:lnSpc>
        <a:spcBef>
          <a:spcPts val="628"/>
        </a:spcBef>
        <a:buFont typeface="Arial" panose="020B0604020202020204" pitchFamily="34" charset="0"/>
        <a:buChar char="•"/>
        <a:defRPr sz="2262" kern="1200">
          <a:solidFill>
            <a:schemeClr val="tx1"/>
          </a:solidFill>
          <a:latin typeface="+mn-lt"/>
          <a:ea typeface="+mn-ea"/>
          <a:cs typeface="+mn-cs"/>
        </a:defRPr>
      </a:lvl6pPr>
      <a:lvl7pPr marL="3735412" indent="-287340" algn="l" defTabSz="1149357" rtl="0" eaLnBrk="1" latinLnBrk="0" hangingPunct="1">
        <a:lnSpc>
          <a:spcPct val="90000"/>
        </a:lnSpc>
        <a:spcBef>
          <a:spcPts val="628"/>
        </a:spcBef>
        <a:buFont typeface="Arial" panose="020B0604020202020204" pitchFamily="34" charset="0"/>
        <a:buChar char="•"/>
        <a:defRPr sz="2262" kern="1200">
          <a:solidFill>
            <a:schemeClr val="tx1"/>
          </a:solidFill>
          <a:latin typeface="+mn-lt"/>
          <a:ea typeface="+mn-ea"/>
          <a:cs typeface="+mn-cs"/>
        </a:defRPr>
      </a:lvl7pPr>
      <a:lvl8pPr marL="4310091" indent="-287340" algn="l" defTabSz="1149357" rtl="0" eaLnBrk="1" latinLnBrk="0" hangingPunct="1">
        <a:lnSpc>
          <a:spcPct val="90000"/>
        </a:lnSpc>
        <a:spcBef>
          <a:spcPts val="628"/>
        </a:spcBef>
        <a:buFont typeface="Arial" panose="020B0604020202020204" pitchFamily="34" charset="0"/>
        <a:buChar char="•"/>
        <a:defRPr sz="2262" kern="1200">
          <a:solidFill>
            <a:schemeClr val="tx1"/>
          </a:solidFill>
          <a:latin typeface="+mn-lt"/>
          <a:ea typeface="+mn-ea"/>
          <a:cs typeface="+mn-cs"/>
        </a:defRPr>
      </a:lvl8pPr>
      <a:lvl9pPr marL="4884769" indent="-287340" algn="l" defTabSz="1149357" rtl="0" eaLnBrk="1" latinLnBrk="0" hangingPunct="1">
        <a:lnSpc>
          <a:spcPct val="90000"/>
        </a:lnSpc>
        <a:spcBef>
          <a:spcPts val="628"/>
        </a:spcBef>
        <a:buFont typeface="Arial" panose="020B0604020202020204" pitchFamily="34" charset="0"/>
        <a:buChar char="•"/>
        <a:defRPr sz="2262" kern="1200">
          <a:solidFill>
            <a:schemeClr val="tx1"/>
          </a:solidFill>
          <a:latin typeface="+mn-lt"/>
          <a:ea typeface="+mn-ea"/>
          <a:cs typeface="+mn-cs"/>
        </a:defRPr>
      </a:lvl9pPr>
    </p:bodyStyle>
    <p:otherStyle>
      <a:defPPr>
        <a:defRPr lang="en-US"/>
      </a:defPPr>
      <a:lvl1pPr marL="0" algn="l" defTabSz="1149357" rtl="0" eaLnBrk="1" latinLnBrk="0" hangingPunct="1">
        <a:defRPr sz="2262" kern="1200">
          <a:solidFill>
            <a:schemeClr val="tx1"/>
          </a:solidFill>
          <a:latin typeface="+mn-lt"/>
          <a:ea typeface="+mn-ea"/>
          <a:cs typeface="+mn-cs"/>
        </a:defRPr>
      </a:lvl1pPr>
      <a:lvl2pPr marL="574679" algn="l" defTabSz="1149357" rtl="0" eaLnBrk="1" latinLnBrk="0" hangingPunct="1">
        <a:defRPr sz="2262" kern="1200">
          <a:solidFill>
            <a:schemeClr val="tx1"/>
          </a:solidFill>
          <a:latin typeface="+mn-lt"/>
          <a:ea typeface="+mn-ea"/>
          <a:cs typeface="+mn-cs"/>
        </a:defRPr>
      </a:lvl2pPr>
      <a:lvl3pPr marL="1149357" algn="l" defTabSz="1149357" rtl="0" eaLnBrk="1" latinLnBrk="0" hangingPunct="1">
        <a:defRPr sz="2262" kern="1200">
          <a:solidFill>
            <a:schemeClr val="tx1"/>
          </a:solidFill>
          <a:latin typeface="+mn-lt"/>
          <a:ea typeface="+mn-ea"/>
          <a:cs typeface="+mn-cs"/>
        </a:defRPr>
      </a:lvl3pPr>
      <a:lvl4pPr marL="1724037" algn="l" defTabSz="1149357" rtl="0" eaLnBrk="1" latinLnBrk="0" hangingPunct="1">
        <a:defRPr sz="2262" kern="1200">
          <a:solidFill>
            <a:schemeClr val="tx1"/>
          </a:solidFill>
          <a:latin typeface="+mn-lt"/>
          <a:ea typeface="+mn-ea"/>
          <a:cs typeface="+mn-cs"/>
        </a:defRPr>
      </a:lvl4pPr>
      <a:lvl5pPr marL="2298715" algn="l" defTabSz="1149357" rtl="0" eaLnBrk="1" latinLnBrk="0" hangingPunct="1">
        <a:defRPr sz="2262" kern="1200">
          <a:solidFill>
            <a:schemeClr val="tx1"/>
          </a:solidFill>
          <a:latin typeface="+mn-lt"/>
          <a:ea typeface="+mn-ea"/>
          <a:cs typeface="+mn-cs"/>
        </a:defRPr>
      </a:lvl5pPr>
      <a:lvl6pPr marL="2873394" algn="l" defTabSz="1149357" rtl="0" eaLnBrk="1" latinLnBrk="0" hangingPunct="1">
        <a:defRPr sz="2262" kern="1200">
          <a:solidFill>
            <a:schemeClr val="tx1"/>
          </a:solidFill>
          <a:latin typeface="+mn-lt"/>
          <a:ea typeface="+mn-ea"/>
          <a:cs typeface="+mn-cs"/>
        </a:defRPr>
      </a:lvl6pPr>
      <a:lvl7pPr marL="3448072" algn="l" defTabSz="1149357" rtl="0" eaLnBrk="1" latinLnBrk="0" hangingPunct="1">
        <a:defRPr sz="2262" kern="1200">
          <a:solidFill>
            <a:schemeClr val="tx1"/>
          </a:solidFill>
          <a:latin typeface="+mn-lt"/>
          <a:ea typeface="+mn-ea"/>
          <a:cs typeface="+mn-cs"/>
        </a:defRPr>
      </a:lvl7pPr>
      <a:lvl8pPr marL="4022751" algn="l" defTabSz="1149357" rtl="0" eaLnBrk="1" latinLnBrk="0" hangingPunct="1">
        <a:defRPr sz="2262" kern="1200">
          <a:solidFill>
            <a:schemeClr val="tx1"/>
          </a:solidFill>
          <a:latin typeface="+mn-lt"/>
          <a:ea typeface="+mn-ea"/>
          <a:cs typeface="+mn-cs"/>
        </a:defRPr>
      </a:lvl8pPr>
      <a:lvl9pPr marL="4597430" algn="l" defTabSz="1149357" rtl="0" eaLnBrk="1" latinLnBrk="0" hangingPunct="1">
        <a:defRPr sz="2262" kern="1200">
          <a:solidFill>
            <a:schemeClr val="tx1"/>
          </a:solidFill>
          <a:latin typeface="+mn-lt"/>
          <a:ea typeface="+mn-ea"/>
          <a:cs typeface="+mn-cs"/>
        </a:defRPr>
      </a:lvl9pPr>
    </p:otherStyle>
  </p:txStyles>
  <p:extLst>
    <p:ext uri="{27BBF7A9-308A-43DC-89C8-2F10F3537804}">
      <p15:sldGuideLst xmlns:p15="http://schemas.microsoft.com/office/powerpoint/2012/main">
        <p15:guide id="6" pos="347" userDrawn="1">
          <p15:clr>
            <a:srgbClr val="F26B43"/>
          </p15:clr>
        </p15:guide>
        <p15:guide id="30" pos="7333" userDrawn="1">
          <p15:clr>
            <a:srgbClr val="F26B43"/>
          </p15:clr>
        </p15:guide>
        <p15:guide id="45" orient="horz" pos="232" userDrawn="1">
          <p15:clr>
            <a:srgbClr val="F26B43"/>
          </p15:clr>
        </p15:guide>
        <p15:guide id="46" orient="horz" pos="867" userDrawn="1">
          <p15:clr>
            <a:srgbClr val="F26B43"/>
          </p15:clr>
        </p15:guide>
        <p15:guide id="52" orient="horz" pos="399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fif"/><Relationship Id="rId2" Type="http://schemas.openxmlformats.org/officeDocument/2006/relationships/image" Target="../media/image26.png"/><Relationship Id="rId1" Type="http://schemas.openxmlformats.org/officeDocument/2006/relationships/slideLayout" Target="../slideLayouts/slideLayout1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mailto:innovationchallenge@fiege.com"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24.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70CCDF-5C16-465C-BFE4-AC4741132D83}"/>
              </a:ext>
            </a:extLst>
          </p:cNvPr>
          <p:cNvSpPr>
            <a:spLocks noGrp="1"/>
          </p:cNvSpPr>
          <p:nvPr>
            <p:ph type="title"/>
          </p:nvPr>
        </p:nvSpPr>
        <p:spPr>
          <a:xfrm>
            <a:off x="6816080" y="1452273"/>
            <a:ext cx="4824537" cy="1800200"/>
          </a:xfrm>
        </p:spPr>
        <p:txBody>
          <a:bodyPr/>
          <a:lstStyle/>
          <a:p>
            <a:r>
              <a:rPr lang="en-GB" dirty="0"/>
              <a:t>FIEGE Innovation Challenge 20/21 – </a:t>
            </a:r>
            <a:r>
              <a:rPr lang="en-GB" dirty="0" err="1"/>
              <a:t>Bewerbung</a:t>
            </a:r>
            <a:r>
              <a:rPr lang="en-GB" dirty="0"/>
              <a:t> </a:t>
            </a:r>
            <a:endParaRPr lang="de-DE" dirty="0"/>
          </a:p>
        </p:txBody>
      </p:sp>
      <p:sp>
        <p:nvSpPr>
          <p:cNvPr id="3" name="Textplatzhalter 2">
            <a:extLst>
              <a:ext uri="{FF2B5EF4-FFF2-40B4-BE49-F238E27FC236}">
                <a16:creationId xmlns:a16="http://schemas.microsoft.com/office/drawing/2014/main" id="{8BAE0A16-A3C7-4D77-84AB-5E3134A99B05}"/>
              </a:ext>
            </a:extLst>
          </p:cNvPr>
          <p:cNvSpPr>
            <a:spLocks noGrp="1"/>
          </p:cNvSpPr>
          <p:nvPr>
            <p:ph type="body" sz="quarter" idx="10"/>
          </p:nvPr>
        </p:nvSpPr>
        <p:spPr/>
        <p:txBody>
          <a:bodyPr/>
          <a:lstStyle/>
          <a:p>
            <a:r>
              <a:rPr lang="en-GB" sz="1600" dirty="0"/>
              <a:t>17/09/2020</a:t>
            </a:r>
          </a:p>
          <a:p>
            <a:r>
              <a:rPr lang="en-GB" sz="1600" dirty="0"/>
              <a:t>FIEGE Company Building</a:t>
            </a:r>
          </a:p>
          <a:p>
            <a:r>
              <a:rPr lang="en-GB" sz="1600" dirty="0"/>
              <a:t>XPRESS Ventures</a:t>
            </a:r>
          </a:p>
          <a:p>
            <a:endParaRPr lang="de-DE" sz="1600" dirty="0"/>
          </a:p>
        </p:txBody>
      </p:sp>
      <p:pic>
        <p:nvPicPr>
          <p:cNvPr id="5" name="Grafik 4" descr="Ein Bild, das Zeichnung, Schild, Uhr enthält.&#10;&#10;Automatisch generierte Beschreibung">
            <a:extLst>
              <a:ext uri="{FF2B5EF4-FFF2-40B4-BE49-F238E27FC236}">
                <a16:creationId xmlns:a16="http://schemas.microsoft.com/office/drawing/2014/main" id="{66A53BC6-332C-4DE9-B206-BAA3CCAF6F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1711" y="387485"/>
            <a:ext cx="3302041" cy="988878"/>
          </a:xfrm>
          <a:prstGeom prst="rect">
            <a:avLst/>
          </a:prstGeom>
        </p:spPr>
      </p:pic>
      <p:pic>
        <p:nvPicPr>
          <p:cNvPr id="7" name="Grafik 6">
            <a:extLst>
              <a:ext uri="{FF2B5EF4-FFF2-40B4-BE49-F238E27FC236}">
                <a16:creationId xmlns:a16="http://schemas.microsoft.com/office/drawing/2014/main" id="{0C5D71BA-D913-443B-AFCA-626144CF154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10124" y="6514332"/>
            <a:ext cx="971752" cy="224967"/>
          </a:xfrm>
          <a:prstGeom prst="rect">
            <a:avLst/>
          </a:prstGeom>
        </p:spPr>
      </p:pic>
    </p:spTree>
    <p:extLst>
      <p:ext uri="{BB962C8B-B14F-4D97-AF65-F5344CB8AC3E}">
        <p14:creationId xmlns:p14="http://schemas.microsoft.com/office/powerpoint/2010/main" val="1890547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21">
            <a:extLst>
              <a:ext uri="{FF2B5EF4-FFF2-40B4-BE49-F238E27FC236}">
                <a16:creationId xmlns:a16="http://schemas.microsoft.com/office/drawing/2014/main" id="{E21EB32F-768A-4921-B6C8-1EA702831094}"/>
              </a:ext>
            </a:extLst>
          </p:cNvPr>
          <p:cNvSpPr txBox="1"/>
          <p:nvPr/>
        </p:nvSpPr>
        <p:spPr>
          <a:xfrm>
            <a:off x="677137" y="6536757"/>
            <a:ext cx="5941181" cy="184666"/>
          </a:xfrm>
          <a:prstGeom prst="rect">
            <a:avLst/>
          </a:prstGeom>
          <a:noFill/>
        </p:spPr>
        <p:txBody>
          <a:bodyPr wrap="square" lIns="0" tIns="0" rIns="0" bIns="0" rtlCol="0">
            <a:spAutoFit/>
          </a:bodyPr>
          <a:lstStyle/>
          <a:p>
            <a:r>
              <a:rPr lang="de-DE" sz="1200" dirty="0">
                <a:solidFill>
                  <a:schemeClr val="bg1">
                    <a:lumMod val="50000"/>
                  </a:schemeClr>
                </a:solidFill>
                <a:latin typeface="Code"/>
              </a:rPr>
              <a:t>Bitte fülle diese Seite bitte für </a:t>
            </a:r>
            <a:r>
              <a:rPr lang="de-DE" sz="1200" b="1" dirty="0">
                <a:solidFill>
                  <a:schemeClr val="bg1">
                    <a:lumMod val="50000"/>
                  </a:schemeClr>
                </a:solidFill>
                <a:latin typeface="Code"/>
              </a:rPr>
              <a:t>jedes</a:t>
            </a:r>
            <a:r>
              <a:rPr lang="de-DE" sz="1200" dirty="0">
                <a:solidFill>
                  <a:schemeClr val="bg1">
                    <a:lumMod val="50000"/>
                  </a:schemeClr>
                </a:solidFill>
                <a:latin typeface="Code"/>
              </a:rPr>
              <a:t> Teammitglied separat aus.</a:t>
            </a:r>
          </a:p>
        </p:txBody>
      </p:sp>
      <p:sp>
        <p:nvSpPr>
          <p:cNvPr id="21" name="TextBox 5">
            <a:extLst>
              <a:ext uri="{FF2B5EF4-FFF2-40B4-BE49-F238E27FC236}">
                <a16:creationId xmlns:a16="http://schemas.microsoft.com/office/drawing/2014/main" id="{11F41F86-49A2-4CCE-AB3A-9AA298DA7965}"/>
              </a:ext>
            </a:extLst>
          </p:cNvPr>
          <p:cNvSpPr txBox="1"/>
          <p:nvPr/>
        </p:nvSpPr>
        <p:spPr>
          <a:xfrm>
            <a:off x="536489" y="289682"/>
            <a:ext cx="5372977" cy="615553"/>
          </a:xfrm>
          <a:prstGeom prst="rect">
            <a:avLst/>
          </a:prstGeom>
          <a:noFill/>
        </p:spPr>
        <p:txBody>
          <a:bodyPr wrap="square" lIns="0" tIns="0" rIns="0" bIns="0" rtlCol="0">
            <a:spAutoFit/>
          </a:bodyPr>
          <a:lstStyle/>
          <a:p>
            <a:pPr algn="l">
              <a:spcBef>
                <a:spcPts val="600"/>
              </a:spcBef>
            </a:pPr>
            <a:r>
              <a:rPr lang="en-GB" sz="4000" b="1" dirty="0">
                <a:latin typeface="Code"/>
                <a:cs typeface="Times New Roman" panose="02020603050405020304" pitchFamily="18" charset="0"/>
              </a:rPr>
              <a:t>Zu Dir &amp; </a:t>
            </a:r>
            <a:r>
              <a:rPr lang="en-GB" sz="4000" b="1" dirty="0" err="1">
                <a:latin typeface="Code"/>
                <a:cs typeface="Times New Roman" panose="02020603050405020304" pitchFamily="18" charset="0"/>
              </a:rPr>
              <a:t>Deinem</a:t>
            </a:r>
            <a:r>
              <a:rPr lang="en-GB" sz="4000" b="1" dirty="0">
                <a:latin typeface="Code"/>
                <a:cs typeface="Times New Roman" panose="02020603050405020304" pitchFamily="18" charset="0"/>
              </a:rPr>
              <a:t> Team</a:t>
            </a:r>
          </a:p>
        </p:txBody>
      </p:sp>
      <p:pic>
        <p:nvPicPr>
          <p:cNvPr id="23" name="Picture 40">
            <a:extLst>
              <a:ext uri="{FF2B5EF4-FFF2-40B4-BE49-F238E27FC236}">
                <a16:creationId xmlns:a16="http://schemas.microsoft.com/office/drawing/2014/main" id="{7DD457ED-054F-4C5E-9F0D-74FB87FD3466}"/>
              </a:ext>
            </a:extLst>
          </p:cNvPr>
          <p:cNvPicPr>
            <a:picLocks noChangeAspect="1"/>
          </p:cNvPicPr>
          <p:nvPr/>
        </p:nvPicPr>
        <p:blipFill rotWithShape="1">
          <a:blip r:embed="rId2" cstate="email">
            <a:duotone>
              <a:prstClr val="black"/>
              <a:srgbClr val="002060">
                <a:tint val="45000"/>
                <a:satMod val="400000"/>
              </a:srgbClr>
            </a:duotone>
            <a:extLst>
              <a:ext uri="{28A0092B-C50C-407E-A947-70E740481C1C}">
                <a14:useLocalDpi xmlns:a14="http://schemas.microsoft.com/office/drawing/2010/main"/>
              </a:ext>
            </a:extLst>
          </a:blip>
          <a:srcRect/>
          <a:stretch/>
        </p:blipFill>
        <p:spPr>
          <a:xfrm>
            <a:off x="6832769" y="0"/>
            <a:ext cx="5400675" cy="6856477"/>
          </a:xfrm>
          <a:prstGeom prst="rect">
            <a:avLst/>
          </a:prstGeom>
        </p:spPr>
      </p:pic>
      <p:sp>
        <p:nvSpPr>
          <p:cNvPr id="24" name="Balken">
            <a:extLst>
              <a:ext uri="{FF2B5EF4-FFF2-40B4-BE49-F238E27FC236}">
                <a16:creationId xmlns:a16="http://schemas.microsoft.com/office/drawing/2014/main" id="{03BB8981-7684-417C-9644-4A94BF62C22B}"/>
              </a:ext>
            </a:extLst>
          </p:cNvPr>
          <p:cNvSpPr/>
          <p:nvPr/>
        </p:nvSpPr>
        <p:spPr>
          <a:xfrm>
            <a:off x="523855" y="1887716"/>
            <a:ext cx="1361462" cy="65675"/>
          </a:xfrm>
          <a:prstGeom prst="rect">
            <a:avLst/>
          </a:prstGeom>
          <a:solidFill>
            <a:srgbClr val="00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5" name="TextBox 5">
            <a:extLst>
              <a:ext uri="{FF2B5EF4-FFF2-40B4-BE49-F238E27FC236}">
                <a16:creationId xmlns:a16="http://schemas.microsoft.com/office/drawing/2014/main" id="{178E2DFF-4565-415B-9FBC-F146C56E6AD7}"/>
              </a:ext>
            </a:extLst>
          </p:cNvPr>
          <p:cNvSpPr txBox="1"/>
          <p:nvPr/>
        </p:nvSpPr>
        <p:spPr>
          <a:xfrm>
            <a:off x="523855" y="1414953"/>
            <a:ext cx="3267889" cy="492443"/>
          </a:xfrm>
          <a:prstGeom prst="rect">
            <a:avLst/>
          </a:prstGeom>
          <a:noFill/>
        </p:spPr>
        <p:txBody>
          <a:bodyPr wrap="square" lIns="0" tIns="0" rIns="0" bIns="0" rtlCol="0">
            <a:spAutoFit/>
          </a:bodyPr>
          <a:lstStyle/>
          <a:p>
            <a:pPr algn="l">
              <a:spcBef>
                <a:spcPts val="600"/>
              </a:spcBef>
            </a:pPr>
            <a:r>
              <a:rPr lang="en-GB" sz="3200" b="1" dirty="0">
                <a:solidFill>
                  <a:srgbClr val="FF0000"/>
                </a:solidFill>
                <a:latin typeface="Code"/>
                <a:cs typeface="Times New Roman" panose="02020603050405020304" pitchFamily="18" charset="0"/>
              </a:rPr>
              <a:t>Name, </a:t>
            </a:r>
            <a:r>
              <a:rPr lang="en-GB" sz="3200" b="1" dirty="0" err="1">
                <a:solidFill>
                  <a:srgbClr val="FF0000"/>
                </a:solidFill>
                <a:latin typeface="Code"/>
                <a:cs typeface="Times New Roman" panose="02020603050405020304" pitchFamily="18" charset="0"/>
              </a:rPr>
              <a:t>Vorname</a:t>
            </a:r>
            <a:endParaRPr lang="en-GB" sz="3200" b="1" dirty="0">
              <a:solidFill>
                <a:srgbClr val="FF0000"/>
              </a:solidFill>
              <a:latin typeface="Code"/>
              <a:cs typeface="Times New Roman" panose="02020603050405020304" pitchFamily="18" charset="0"/>
            </a:endParaRPr>
          </a:p>
        </p:txBody>
      </p:sp>
      <p:sp>
        <p:nvSpPr>
          <p:cNvPr id="33" name="Balken">
            <a:extLst>
              <a:ext uri="{FF2B5EF4-FFF2-40B4-BE49-F238E27FC236}">
                <a16:creationId xmlns:a16="http://schemas.microsoft.com/office/drawing/2014/main" id="{6A7B5B65-A954-4BD7-B54A-90928653EEC9}"/>
              </a:ext>
            </a:extLst>
          </p:cNvPr>
          <p:cNvSpPr/>
          <p:nvPr/>
        </p:nvSpPr>
        <p:spPr>
          <a:xfrm>
            <a:off x="523855" y="3141436"/>
            <a:ext cx="1361462" cy="65675"/>
          </a:xfrm>
          <a:prstGeom prst="rect">
            <a:avLst/>
          </a:prstGeom>
          <a:solidFill>
            <a:srgbClr val="00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34" name="TextBox 5">
            <a:extLst>
              <a:ext uri="{FF2B5EF4-FFF2-40B4-BE49-F238E27FC236}">
                <a16:creationId xmlns:a16="http://schemas.microsoft.com/office/drawing/2014/main" id="{A2775422-C552-47FA-9674-2E83B482806F}"/>
              </a:ext>
            </a:extLst>
          </p:cNvPr>
          <p:cNvSpPr txBox="1"/>
          <p:nvPr/>
        </p:nvSpPr>
        <p:spPr>
          <a:xfrm>
            <a:off x="523855" y="2668673"/>
            <a:ext cx="3267889" cy="492443"/>
          </a:xfrm>
          <a:prstGeom prst="rect">
            <a:avLst/>
          </a:prstGeom>
          <a:noFill/>
        </p:spPr>
        <p:txBody>
          <a:bodyPr wrap="square" lIns="0" tIns="0" rIns="0" bIns="0" rtlCol="0">
            <a:spAutoFit/>
          </a:bodyPr>
          <a:lstStyle/>
          <a:p>
            <a:pPr algn="l">
              <a:spcBef>
                <a:spcPts val="600"/>
              </a:spcBef>
            </a:pPr>
            <a:r>
              <a:rPr lang="en-GB" sz="3200" b="1" dirty="0">
                <a:solidFill>
                  <a:srgbClr val="FF0000"/>
                </a:solidFill>
                <a:latin typeface="Code"/>
                <a:cs typeface="Times New Roman" panose="02020603050405020304" pitchFamily="18" charset="0"/>
              </a:rPr>
              <a:t>Email</a:t>
            </a:r>
          </a:p>
        </p:txBody>
      </p:sp>
      <p:sp>
        <p:nvSpPr>
          <p:cNvPr id="36" name="Balken">
            <a:extLst>
              <a:ext uri="{FF2B5EF4-FFF2-40B4-BE49-F238E27FC236}">
                <a16:creationId xmlns:a16="http://schemas.microsoft.com/office/drawing/2014/main" id="{FD6CE4BB-8E31-4CBA-AECA-FB10CD158441}"/>
              </a:ext>
            </a:extLst>
          </p:cNvPr>
          <p:cNvSpPr/>
          <p:nvPr/>
        </p:nvSpPr>
        <p:spPr>
          <a:xfrm>
            <a:off x="523855" y="4405316"/>
            <a:ext cx="1361462" cy="65675"/>
          </a:xfrm>
          <a:prstGeom prst="rect">
            <a:avLst/>
          </a:prstGeom>
          <a:solidFill>
            <a:srgbClr val="00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37" name="TextBox 5">
            <a:extLst>
              <a:ext uri="{FF2B5EF4-FFF2-40B4-BE49-F238E27FC236}">
                <a16:creationId xmlns:a16="http://schemas.microsoft.com/office/drawing/2014/main" id="{DC68494F-72E6-4EE9-BA2D-09BD0243486A}"/>
              </a:ext>
            </a:extLst>
          </p:cNvPr>
          <p:cNvSpPr txBox="1"/>
          <p:nvPr/>
        </p:nvSpPr>
        <p:spPr>
          <a:xfrm>
            <a:off x="523855" y="3932553"/>
            <a:ext cx="3267889" cy="492443"/>
          </a:xfrm>
          <a:prstGeom prst="rect">
            <a:avLst/>
          </a:prstGeom>
          <a:noFill/>
        </p:spPr>
        <p:txBody>
          <a:bodyPr wrap="square" lIns="0" tIns="0" rIns="0" bIns="0" rtlCol="0">
            <a:spAutoFit/>
          </a:bodyPr>
          <a:lstStyle/>
          <a:p>
            <a:pPr algn="l">
              <a:spcBef>
                <a:spcPts val="600"/>
              </a:spcBef>
            </a:pPr>
            <a:r>
              <a:rPr lang="en-GB" sz="3200" b="1" dirty="0" err="1">
                <a:solidFill>
                  <a:srgbClr val="FF0000"/>
                </a:solidFill>
                <a:latin typeface="Code"/>
                <a:cs typeface="Times New Roman" panose="02020603050405020304" pitchFamily="18" charset="0"/>
              </a:rPr>
              <a:t>Telefon</a:t>
            </a:r>
            <a:endParaRPr lang="en-GB" sz="3200" b="1" dirty="0">
              <a:solidFill>
                <a:srgbClr val="FF0000"/>
              </a:solidFill>
              <a:latin typeface="Code"/>
              <a:cs typeface="Times New Roman" panose="02020603050405020304" pitchFamily="18" charset="0"/>
            </a:endParaRPr>
          </a:p>
        </p:txBody>
      </p:sp>
      <p:sp>
        <p:nvSpPr>
          <p:cNvPr id="39" name="Balken">
            <a:extLst>
              <a:ext uri="{FF2B5EF4-FFF2-40B4-BE49-F238E27FC236}">
                <a16:creationId xmlns:a16="http://schemas.microsoft.com/office/drawing/2014/main" id="{F1D033BF-7AB3-4D83-9E6C-086359C1BC6C}"/>
              </a:ext>
            </a:extLst>
          </p:cNvPr>
          <p:cNvSpPr/>
          <p:nvPr/>
        </p:nvSpPr>
        <p:spPr>
          <a:xfrm>
            <a:off x="523855" y="5679356"/>
            <a:ext cx="1361462" cy="65675"/>
          </a:xfrm>
          <a:prstGeom prst="rect">
            <a:avLst/>
          </a:prstGeom>
          <a:solidFill>
            <a:srgbClr val="00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40" name="TextBox 5">
            <a:extLst>
              <a:ext uri="{FF2B5EF4-FFF2-40B4-BE49-F238E27FC236}">
                <a16:creationId xmlns:a16="http://schemas.microsoft.com/office/drawing/2014/main" id="{6B4B5939-5D4B-41C9-96CF-B448821ECBDE}"/>
              </a:ext>
            </a:extLst>
          </p:cNvPr>
          <p:cNvSpPr txBox="1"/>
          <p:nvPr/>
        </p:nvSpPr>
        <p:spPr>
          <a:xfrm>
            <a:off x="523855" y="5206593"/>
            <a:ext cx="5339771" cy="492443"/>
          </a:xfrm>
          <a:prstGeom prst="rect">
            <a:avLst/>
          </a:prstGeom>
          <a:noFill/>
        </p:spPr>
        <p:txBody>
          <a:bodyPr wrap="square" lIns="0" tIns="0" rIns="0" bIns="0" rtlCol="0">
            <a:spAutoFit/>
          </a:bodyPr>
          <a:lstStyle/>
          <a:p>
            <a:pPr algn="l">
              <a:spcBef>
                <a:spcPts val="600"/>
              </a:spcBef>
            </a:pPr>
            <a:r>
              <a:rPr lang="en-GB" sz="3200" b="1" dirty="0">
                <a:solidFill>
                  <a:srgbClr val="FF0000"/>
                </a:solidFill>
                <a:latin typeface="Code"/>
                <a:cs typeface="Times New Roman" panose="02020603050405020304" pitchFamily="18" charset="0"/>
              </a:rPr>
              <a:t>BU &amp; </a:t>
            </a:r>
            <a:r>
              <a:rPr lang="en-GB" sz="3200" b="1" dirty="0" err="1">
                <a:solidFill>
                  <a:srgbClr val="FF0000"/>
                </a:solidFill>
                <a:latin typeface="Code"/>
                <a:cs typeface="Times New Roman" panose="02020603050405020304" pitchFamily="18" charset="0"/>
              </a:rPr>
              <a:t>Niederlassung</a:t>
            </a:r>
            <a:endParaRPr lang="en-GB" sz="3200" b="1" dirty="0">
              <a:solidFill>
                <a:srgbClr val="FF0000"/>
              </a:solidFill>
              <a:latin typeface="Code"/>
              <a:cs typeface="Times New Roman" panose="02020603050405020304" pitchFamily="18" charset="0"/>
            </a:endParaRPr>
          </a:p>
        </p:txBody>
      </p:sp>
      <p:sp>
        <p:nvSpPr>
          <p:cNvPr id="2" name="Rechteck 1">
            <a:extLst>
              <a:ext uri="{FF2B5EF4-FFF2-40B4-BE49-F238E27FC236}">
                <a16:creationId xmlns:a16="http://schemas.microsoft.com/office/drawing/2014/main" id="{85B5C689-77FD-4FFC-98DD-1CC61A9DE675}"/>
              </a:ext>
            </a:extLst>
          </p:cNvPr>
          <p:cNvSpPr>
            <a:spLocks/>
          </p:cNvSpPr>
          <p:nvPr/>
        </p:nvSpPr>
        <p:spPr>
          <a:xfrm>
            <a:off x="515380" y="1964496"/>
            <a:ext cx="5372977" cy="492443"/>
          </a:xfrm>
          <a:prstGeom prst="rect">
            <a:avLst/>
          </a:prstGeom>
          <a:noFill/>
          <a:ln w="9525">
            <a:solidFill>
              <a:srgbClr val="D9D9D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ormAutofit/>
          </a:bodyPr>
          <a:lstStyle/>
          <a:p>
            <a:pPr algn="just">
              <a:spcBef>
                <a:spcPts val="600"/>
              </a:spcBef>
            </a:pPr>
            <a:r>
              <a:rPr lang="en-GB"/>
              <a:t>…</a:t>
            </a:r>
            <a:endParaRPr lang="en-US" dirty="0"/>
          </a:p>
        </p:txBody>
      </p:sp>
      <p:sp>
        <p:nvSpPr>
          <p:cNvPr id="20" name="Rechteck 19">
            <a:extLst>
              <a:ext uri="{FF2B5EF4-FFF2-40B4-BE49-F238E27FC236}">
                <a16:creationId xmlns:a16="http://schemas.microsoft.com/office/drawing/2014/main" id="{F708C6AB-C16F-4CCB-ADCA-8E4CC4FBFAD6}"/>
              </a:ext>
            </a:extLst>
          </p:cNvPr>
          <p:cNvSpPr>
            <a:spLocks/>
          </p:cNvSpPr>
          <p:nvPr/>
        </p:nvSpPr>
        <p:spPr>
          <a:xfrm>
            <a:off x="526562" y="3228553"/>
            <a:ext cx="5372977" cy="492443"/>
          </a:xfrm>
          <a:prstGeom prst="rect">
            <a:avLst/>
          </a:prstGeom>
          <a:noFill/>
          <a:ln w="9525">
            <a:solidFill>
              <a:srgbClr val="D9D9D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ormAutofit/>
          </a:bodyPr>
          <a:lstStyle/>
          <a:p>
            <a:pPr algn="just">
              <a:spcBef>
                <a:spcPts val="600"/>
              </a:spcBef>
            </a:pPr>
            <a:r>
              <a:rPr lang="en-GB"/>
              <a:t>…</a:t>
            </a:r>
            <a:endParaRPr lang="en-US" dirty="0"/>
          </a:p>
        </p:txBody>
      </p:sp>
      <p:sp>
        <p:nvSpPr>
          <p:cNvPr id="22" name="Rechteck 21">
            <a:extLst>
              <a:ext uri="{FF2B5EF4-FFF2-40B4-BE49-F238E27FC236}">
                <a16:creationId xmlns:a16="http://schemas.microsoft.com/office/drawing/2014/main" id="{75040BE5-8007-4C2C-A3FA-5383EB835589}"/>
              </a:ext>
            </a:extLst>
          </p:cNvPr>
          <p:cNvSpPr>
            <a:spLocks/>
          </p:cNvSpPr>
          <p:nvPr/>
        </p:nvSpPr>
        <p:spPr>
          <a:xfrm>
            <a:off x="537744" y="4492610"/>
            <a:ext cx="5372977" cy="492443"/>
          </a:xfrm>
          <a:prstGeom prst="rect">
            <a:avLst/>
          </a:prstGeom>
          <a:noFill/>
          <a:ln w="9525">
            <a:solidFill>
              <a:srgbClr val="D9D9D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ormAutofit/>
          </a:bodyPr>
          <a:lstStyle/>
          <a:p>
            <a:pPr algn="just">
              <a:spcBef>
                <a:spcPts val="600"/>
              </a:spcBef>
            </a:pPr>
            <a:r>
              <a:rPr lang="en-GB"/>
              <a:t>…</a:t>
            </a:r>
            <a:endParaRPr lang="en-US" dirty="0"/>
          </a:p>
        </p:txBody>
      </p:sp>
      <p:sp>
        <p:nvSpPr>
          <p:cNvPr id="27" name="Rechteck 26">
            <a:extLst>
              <a:ext uri="{FF2B5EF4-FFF2-40B4-BE49-F238E27FC236}">
                <a16:creationId xmlns:a16="http://schemas.microsoft.com/office/drawing/2014/main" id="{22594F0F-7D36-4F86-AA08-CA182EBFDCB6}"/>
              </a:ext>
            </a:extLst>
          </p:cNvPr>
          <p:cNvSpPr>
            <a:spLocks/>
          </p:cNvSpPr>
          <p:nvPr/>
        </p:nvSpPr>
        <p:spPr>
          <a:xfrm>
            <a:off x="548926" y="5756667"/>
            <a:ext cx="5372977" cy="492443"/>
          </a:xfrm>
          <a:prstGeom prst="rect">
            <a:avLst/>
          </a:prstGeom>
          <a:noFill/>
          <a:ln w="9525">
            <a:solidFill>
              <a:srgbClr val="D9D9D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ormAutofit/>
          </a:bodyPr>
          <a:lstStyle/>
          <a:p>
            <a:pPr algn="just">
              <a:spcBef>
                <a:spcPts val="600"/>
              </a:spcBef>
            </a:pPr>
            <a:r>
              <a:rPr lang="en-GB"/>
              <a:t>…</a:t>
            </a:r>
            <a:endParaRPr lang="en-US" dirty="0"/>
          </a:p>
        </p:txBody>
      </p:sp>
    </p:spTree>
    <p:extLst>
      <p:ext uri="{BB962C8B-B14F-4D97-AF65-F5344CB8AC3E}">
        <p14:creationId xmlns:p14="http://schemas.microsoft.com/office/powerpoint/2010/main" val="2503722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A22B5E41-0C47-4709-B148-A0616C3E0BD8}"/>
              </a:ext>
            </a:extLst>
          </p:cNvPr>
          <p:cNvGrpSpPr/>
          <p:nvPr/>
        </p:nvGrpSpPr>
        <p:grpSpPr>
          <a:xfrm>
            <a:off x="8684034" y="611810"/>
            <a:ext cx="3318075" cy="2482999"/>
            <a:chOff x="515637" y="2967380"/>
            <a:chExt cx="3318075" cy="2482999"/>
          </a:xfrm>
        </p:grpSpPr>
        <p:sp>
          <p:nvSpPr>
            <p:cNvPr id="3" name="Textfeld 2">
              <a:extLst>
                <a:ext uri="{FF2B5EF4-FFF2-40B4-BE49-F238E27FC236}">
                  <a16:creationId xmlns:a16="http://schemas.microsoft.com/office/drawing/2014/main" id="{76BBFCCD-A8A5-4629-9FB6-8A75197902A4}"/>
                </a:ext>
              </a:extLst>
            </p:cNvPr>
            <p:cNvSpPr txBox="1"/>
            <p:nvPr/>
          </p:nvSpPr>
          <p:spPr>
            <a:xfrm>
              <a:off x="618299" y="2967380"/>
              <a:ext cx="2916324" cy="707886"/>
            </a:xfrm>
            <a:prstGeom prst="rect">
              <a:avLst/>
            </a:prstGeom>
            <a:noFill/>
          </p:spPr>
          <p:txBody>
            <a:bodyPr wrap="square" lIns="0" tIns="0" rIns="0" bIns="0" rtlCol="0">
              <a:spAutoFit/>
            </a:bodyPr>
            <a:lstStyle/>
            <a:p>
              <a:pPr algn="l">
                <a:spcBef>
                  <a:spcPts val="600"/>
                </a:spcBef>
              </a:pPr>
              <a:r>
                <a:rPr lang="de-DE" sz="4600" b="1" dirty="0">
                  <a:latin typeface="Code Bold" panose="020B0604020202020204" pitchFamily="50" charset="0"/>
                  <a:ea typeface="Segoe UI Black" panose="020B0A02040204020203" pitchFamily="34" charset="0"/>
                  <a:cs typeface="Times New Roman" panose="02020603050405020304" pitchFamily="18" charset="0"/>
                </a:rPr>
                <a:t>BUILDING </a:t>
              </a:r>
            </a:p>
          </p:txBody>
        </p:sp>
        <p:sp>
          <p:nvSpPr>
            <p:cNvPr id="4" name="Rechteck 3">
              <a:extLst>
                <a:ext uri="{FF2B5EF4-FFF2-40B4-BE49-F238E27FC236}">
                  <a16:creationId xmlns:a16="http://schemas.microsoft.com/office/drawing/2014/main" id="{80B17D0C-26FF-401A-A7AE-CC1BB7968D3D}"/>
                </a:ext>
              </a:extLst>
            </p:cNvPr>
            <p:cNvSpPr/>
            <p:nvPr/>
          </p:nvSpPr>
          <p:spPr>
            <a:xfrm>
              <a:off x="527840" y="3935728"/>
              <a:ext cx="3305872" cy="892552"/>
            </a:xfrm>
            <a:prstGeom prst="rect">
              <a:avLst/>
            </a:prstGeom>
          </p:spPr>
          <p:txBody>
            <a:bodyPr wrap="square">
              <a:spAutoFit/>
            </a:bodyPr>
            <a:lstStyle/>
            <a:p>
              <a:r>
                <a:rPr lang="de-DE" sz="5100" b="1" dirty="0">
                  <a:latin typeface="Code Bold" panose="020B0604020202020204" pitchFamily="50" charset="0"/>
                  <a:ea typeface="Segoe UI Black" panose="020B0A02040204020203" pitchFamily="34" charset="0"/>
                  <a:cs typeface="Times New Roman" panose="02020603050405020304" pitchFamily="18" charset="0"/>
                </a:rPr>
                <a:t>FOR THE </a:t>
              </a:r>
              <a:endParaRPr lang="de-DE" sz="5100" b="1" dirty="0">
                <a:latin typeface="Code Bold" panose="020B0604020202020204" pitchFamily="50" charset="0"/>
              </a:endParaRPr>
            </a:p>
          </p:txBody>
        </p:sp>
        <p:sp>
          <p:nvSpPr>
            <p:cNvPr id="5" name="Rechteck 4">
              <a:extLst>
                <a:ext uri="{FF2B5EF4-FFF2-40B4-BE49-F238E27FC236}">
                  <a16:creationId xmlns:a16="http://schemas.microsoft.com/office/drawing/2014/main" id="{A2AD3C90-F86A-4AC2-AB53-A6F95576EFC5}"/>
                </a:ext>
              </a:extLst>
            </p:cNvPr>
            <p:cNvSpPr/>
            <p:nvPr/>
          </p:nvSpPr>
          <p:spPr>
            <a:xfrm>
              <a:off x="515637" y="4511660"/>
              <a:ext cx="3046027" cy="938719"/>
            </a:xfrm>
            <a:prstGeom prst="rect">
              <a:avLst/>
            </a:prstGeom>
          </p:spPr>
          <p:txBody>
            <a:bodyPr wrap="none">
              <a:spAutoFit/>
            </a:bodyPr>
            <a:lstStyle/>
            <a:p>
              <a:pPr>
                <a:spcBef>
                  <a:spcPts val="600"/>
                </a:spcBef>
              </a:pPr>
              <a:r>
                <a:rPr lang="de-DE" sz="5500" b="1" dirty="0">
                  <a:latin typeface="Code Bold" panose="020B0604020202020204" pitchFamily="50" charset="0"/>
                  <a:ea typeface="Segoe UI Black" panose="020B0A02040204020203" pitchFamily="34" charset="0"/>
                  <a:cs typeface="Times New Roman" panose="02020603050405020304" pitchFamily="18" charset="0"/>
                </a:rPr>
                <a:t>FUTURE</a:t>
              </a:r>
            </a:p>
          </p:txBody>
        </p:sp>
        <p:sp>
          <p:nvSpPr>
            <p:cNvPr id="6" name="Rechteck 5">
              <a:extLst>
                <a:ext uri="{FF2B5EF4-FFF2-40B4-BE49-F238E27FC236}">
                  <a16:creationId xmlns:a16="http://schemas.microsoft.com/office/drawing/2014/main" id="{07E3B380-91E4-4C1B-97DC-7008538DF814}"/>
                </a:ext>
              </a:extLst>
            </p:cNvPr>
            <p:cNvSpPr/>
            <p:nvPr/>
          </p:nvSpPr>
          <p:spPr>
            <a:xfrm>
              <a:off x="527840" y="3477984"/>
              <a:ext cx="3100529" cy="769441"/>
            </a:xfrm>
            <a:prstGeom prst="rect">
              <a:avLst/>
            </a:prstGeom>
          </p:spPr>
          <p:txBody>
            <a:bodyPr wrap="none">
              <a:spAutoFit/>
            </a:bodyPr>
            <a:lstStyle/>
            <a:p>
              <a:r>
                <a:rPr lang="de-DE" sz="4300" b="1" dirty="0">
                  <a:solidFill>
                    <a:srgbClr val="000000"/>
                  </a:solidFill>
                  <a:latin typeface="Code Bold" panose="020B0604020202020204" pitchFamily="50" charset="0"/>
                  <a:ea typeface="Segoe UI Black" panose="020B0A02040204020203" pitchFamily="34" charset="0"/>
                  <a:cs typeface="Times New Roman" panose="02020603050405020304" pitchFamily="18" charset="0"/>
                </a:rPr>
                <a:t>LOG TECH</a:t>
              </a:r>
              <a:endParaRPr lang="de-DE" sz="4300" b="1" dirty="0">
                <a:solidFill>
                  <a:srgbClr val="000000"/>
                </a:solidFill>
                <a:latin typeface="Code Bold" panose="020B0604020202020204" pitchFamily="50" charset="0"/>
              </a:endParaRPr>
            </a:p>
          </p:txBody>
        </p:sp>
      </p:grpSp>
      <p:sp>
        <p:nvSpPr>
          <p:cNvPr id="7" name="Balken">
            <a:extLst>
              <a:ext uri="{FF2B5EF4-FFF2-40B4-BE49-F238E27FC236}">
                <a16:creationId xmlns:a16="http://schemas.microsoft.com/office/drawing/2014/main" id="{B7A2F174-4424-44AA-80B5-F5C9174FA4EE}"/>
              </a:ext>
            </a:extLst>
          </p:cNvPr>
          <p:cNvSpPr/>
          <p:nvPr/>
        </p:nvSpPr>
        <p:spPr>
          <a:xfrm rot="16200000" flipV="1">
            <a:off x="2958100" y="1779300"/>
            <a:ext cx="2152468" cy="55253"/>
          </a:xfrm>
          <a:prstGeom prst="rect">
            <a:avLst/>
          </a:prstGeom>
          <a:solidFill>
            <a:srgbClr val="FF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8" name="Balken">
            <a:extLst>
              <a:ext uri="{FF2B5EF4-FFF2-40B4-BE49-F238E27FC236}">
                <a16:creationId xmlns:a16="http://schemas.microsoft.com/office/drawing/2014/main" id="{445C08DA-C594-4582-973E-6D896E09BD9C}"/>
              </a:ext>
            </a:extLst>
          </p:cNvPr>
          <p:cNvSpPr/>
          <p:nvPr/>
        </p:nvSpPr>
        <p:spPr>
          <a:xfrm rot="16200000" flipV="1">
            <a:off x="7584427" y="1792041"/>
            <a:ext cx="2152468" cy="55253"/>
          </a:xfrm>
          <a:prstGeom prst="rect">
            <a:avLst/>
          </a:prstGeom>
          <a:solidFill>
            <a:srgbClr val="FF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grpSp>
        <p:nvGrpSpPr>
          <p:cNvPr id="10" name="Gruppieren 9">
            <a:extLst>
              <a:ext uri="{FF2B5EF4-FFF2-40B4-BE49-F238E27FC236}">
                <a16:creationId xmlns:a16="http://schemas.microsoft.com/office/drawing/2014/main" id="{4355C9E3-9C7D-4DB8-854E-40827C292910}"/>
              </a:ext>
            </a:extLst>
          </p:cNvPr>
          <p:cNvGrpSpPr/>
          <p:nvPr/>
        </p:nvGrpSpPr>
        <p:grpSpPr>
          <a:xfrm>
            <a:off x="533275" y="798204"/>
            <a:ext cx="3775668" cy="2068034"/>
            <a:chOff x="8239910" y="559682"/>
            <a:chExt cx="3775668" cy="2068034"/>
          </a:xfrm>
        </p:grpSpPr>
        <p:sp>
          <p:nvSpPr>
            <p:cNvPr id="11" name="Textfeld 10">
              <a:extLst>
                <a:ext uri="{FF2B5EF4-FFF2-40B4-BE49-F238E27FC236}">
                  <a16:creationId xmlns:a16="http://schemas.microsoft.com/office/drawing/2014/main" id="{4244B480-EAA1-4713-AA90-896307E3B992}"/>
                </a:ext>
              </a:extLst>
            </p:cNvPr>
            <p:cNvSpPr txBox="1"/>
            <p:nvPr/>
          </p:nvSpPr>
          <p:spPr>
            <a:xfrm>
              <a:off x="8342628" y="559682"/>
              <a:ext cx="3329665" cy="492443"/>
            </a:xfrm>
            <a:prstGeom prst="rect">
              <a:avLst/>
            </a:prstGeom>
            <a:noFill/>
          </p:spPr>
          <p:txBody>
            <a:bodyPr wrap="square" lIns="0" tIns="0" rIns="0" bIns="0" rtlCol="0">
              <a:spAutoFit/>
            </a:bodyPr>
            <a:lstStyle/>
            <a:p>
              <a:pPr algn="l">
                <a:spcBef>
                  <a:spcPts val="600"/>
                </a:spcBef>
              </a:pPr>
              <a:r>
                <a:rPr lang="de-DE" sz="3200" b="1" dirty="0">
                  <a:solidFill>
                    <a:srgbClr val="000000"/>
                  </a:solidFill>
                  <a:latin typeface="Code Bold" panose="020B0604020202020204" pitchFamily="50" charset="0"/>
                  <a:ea typeface="Segoe UI Black" panose="020B0A02040204020203" pitchFamily="34" charset="0"/>
                  <a:cs typeface="Times New Roman" panose="02020603050405020304" pitchFamily="18" charset="0"/>
                </a:rPr>
                <a:t>WIR SIND FIEGE.</a:t>
              </a:r>
            </a:p>
          </p:txBody>
        </p:sp>
        <p:sp>
          <p:nvSpPr>
            <p:cNvPr id="12" name="Rechteck 11">
              <a:extLst>
                <a:ext uri="{FF2B5EF4-FFF2-40B4-BE49-F238E27FC236}">
                  <a16:creationId xmlns:a16="http://schemas.microsoft.com/office/drawing/2014/main" id="{EB6DA6FA-EC50-4C78-BAE5-4D21C61E873B}"/>
                </a:ext>
              </a:extLst>
            </p:cNvPr>
            <p:cNvSpPr/>
            <p:nvPr/>
          </p:nvSpPr>
          <p:spPr>
            <a:xfrm>
              <a:off x="8259241" y="1550498"/>
              <a:ext cx="3756337" cy="1077218"/>
            </a:xfrm>
            <a:prstGeom prst="rect">
              <a:avLst/>
            </a:prstGeom>
          </p:spPr>
          <p:txBody>
            <a:bodyPr wrap="square">
              <a:spAutoFit/>
            </a:bodyPr>
            <a:lstStyle/>
            <a:p>
              <a:r>
                <a:rPr lang="de-DE" sz="6400" b="1" dirty="0">
                  <a:latin typeface="Code Bold" panose="020B0604020202020204" pitchFamily="50" charset="0"/>
                  <a:ea typeface="Segoe UI Black" panose="020B0A02040204020203" pitchFamily="34" charset="0"/>
                  <a:cs typeface="Times New Roman" panose="02020603050405020304" pitchFamily="18" charset="0"/>
                </a:rPr>
                <a:t>In Berlin </a:t>
              </a:r>
              <a:endParaRPr lang="de-DE" sz="6400" b="1" dirty="0">
                <a:latin typeface="Code Bold" panose="020B0604020202020204" pitchFamily="50" charset="0"/>
              </a:endParaRPr>
            </a:p>
          </p:txBody>
        </p:sp>
        <p:sp>
          <p:nvSpPr>
            <p:cNvPr id="13" name="Rechteck 12">
              <a:extLst>
                <a:ext uri="{FF2B5EF4-FFF2-40B4-BE49-F238E27FC236}">
                  <a16:creationId xmlns:a16="http://schemas.microsoft.com/office/drawing/2014/main" id="{EF6AA1B9-08CB-44DA-A704-6B06D3170846}"/>
                </a:ext>
              </a:extLst>
            </p:cNvPr>
            <p:cNvSpPr/>
            <p:nvPr/>
          </p:nvSpPr>
          <p:spPr>
            <a:xfrm>
              <a:off x="8239910" y="891678"/>
              <a:ext cx="3532970" cy="923330"/>
            </a:xfrm>
            <a:prstGeom prst="rect">
              <a:avLst/>
            </a:prstGeom>
          </p:spPr>
          <p:txBody>
            <a:bodyPr wrap="square">
              <a:spAutoFit/>
            </a:bodyPr>
            <a:lstStyle/>
            <a:p>
              <a:r>
                <a:rPr lang="de-DE" sz="5400" b="1">
                  <a:latin typeface="Code Bold" panose="020B0604020202020204" pitchFamily="50" charset="0"/>
                  <a:ea typeface="Segoe UI Black" panose="020B0A02040204020203" pitchFamily="34" charset="0"/>
                  <a:cs typeface="Times New Roman" panose="02020603050405020304" pitchFamily="18" charset="0"/>
                </a:rPr>
                <a:t>SEIT 2019</a:t>
              </a:r>
              <a:endParaRPr lang="de-DE" sz="5400" b="1" dirty="0">
                <a:latin typeface="Code Bold" panose="020B0604020202020204" pitchFamily="50" charset="0"/>
              </a:endParaRPr>
            </a:p>
          </p:txBody>
        </p:sp>
      </p:grpSp>
      <p:sp>
        <p:nvSpPr>
          <p:cNvPr id="14" name="Rechteck 13">
            <a:extLst>
              <a:ext uri="{FF2B5EF4-FFF2-40B4-BE49-F238E27FC236}">
                <a16:creationId xmlns:a16="http://schemas.microsoft.com/office/drawing/2014/main" id="{91D8FC75-3247-4D6B-839F-6D9AAB658375}"/>
              </a:ext>
            </a:extLst>
          </p:cNvPr>
          <p:cNvSpPr/>
          <p:nvPr/>
        </p:nvSpPr>
        <p:spPr>
          <a:xfrm>
            <a:off x="5277820" y="5623922"/>
            <a:ext cx="1638590" cy="738664"/>
          </a:xfrm>
          <a:prstGeom prst="rect">
            <a:avLst/>
          </a:prstGeom>
        </p:spPr>
        <p:txBody>
          <a:bodyPr wrap="none">
            <a:spAutoFit/>
          </a:bodyPr>
          <a:lstStyle/>
          <a:p>
            <a:pPr algn="ctr">
              <a:spcBef>
                <a:spcPts val="600"/>
              </a:spcBef>
            </a:pPr>
            <a:r>
              <a:rPr lang="de-DE" sz="1400" b="1" dirty="0">
                <a:latin typeface="Code Bold" panose="020B0604020202020204" pitchFamily="50" charset="0"/>
                <a:ea typeface="Segoe UI Black" panose="020B0A02040204020203" pitchFamily="34" charset="0"/>
                <a:cs typeface="Times New Roman" panose="02020603050405020304" pitchFamily="18" charset="0"/>
              </a:rPr>
              <a:t>Matthias</a:t>
            </a:r>
            <a:br>
              <a:rPr lang="de-DE" sz="1400" b="1" dirty="0">
                <a:latin typeface="Code Bold" panose="020B0604020202020204" pitchFamily="50" charset="0"/>
                <a:ea typeface="Segoe UI Black" panose="020B0A02040204020203" pitchFamily="34" charset="0"/>
                <a:cs typeface="Times New Roman" panose="02020603050405020304" pitchFamily="18" charset="0"/>
              </a:rPr>
            </a:br>
            <a:r>
              <a:rPr lang="de-DE" sz="1400" dirty="0">
                <a:latin typeface="Code Bold" panose="020B0604020202020204" pitchFamily="50" charset="0"/>
                <a:ea typeface="Segoe UI Black" panose="020B0A02040204020203" pitchFamily="34" charset="0"/>
                <a:cs typeface="Times New Roman" panose="02020603050405020304" pitchFamily="18" charset="0"/>
              </a:rPr>
              <a:t>Head </a:t>
            </a:r>
            <a:r>
              <a:rPr lang="de-DE" sz="1400" dirty="0" err="1">
                <a:latin typeface="Code Bold" panose="020B0604020202020204" pitchFamily="50" charset="0"/>
                <a:ea typeface="Segoe UI Black" panose="020B0A02040204020203" pitchFamily="34" charset="0"/>
                <a:cs typeface="Times New Roman" panose="02020603050405020304" pitchFamily="18" charset="0"/>
              </a:rPr>
              <a:t>of</a:t>
            </a:r>
            <a:r>
              <a:rPr lang="de-DE" sz="1400" dirty="0">
                <a:latin typeface="Code Bold" panose="020B0604020202020204" pitchFamily="50" charset="0"/>
                <a:ea typeface="Segoe UI Black" panose="020B0A02040204020203" pitchFamily="34" charset="0"/>
                <a:cs typeface="Times New Roman" panose="02020603050405020304" pitchFamily="18" charset="0"/>
              </a:rPr>
              <a:t> </a:t>
            </a:r>
            <a:br>
              <a:rPr lang="de-DE" sz="1400" dirty="0">
                <a:latin typeface="Code Bold" panose="020B0604020202020204" pitchFamily="50" charset="0"/>
                <a:ea typeface="Segoe UI Black" panose="020B0A02040204020203" pitchFamily="34" charset="0"/>
                <a:cs typeface="Times New Roman" panose="02020603050405020304" pitchFamily="18" charset="0"/>
              </a:rPr>
            </a:br>
            <a:r>
              <a:rPr lang="de-DE" sz="1400" dirty="0">
                <a:latin typeface="Code Bold" panose="020B0604020202020204" pitchFamily="50" charset="0"/>
                <a:ea typeface="Segoe UI Black" panose="020B0A02040204020203" pitchFamily="34" charset="0"/>
                <a:cs typeface="Times New Roman" panose="02020603050405020304" pitchFamily="18" charset="0"/>
              </a:rPr>
              <a:t>Company Building</a:t>
            </a:r>
          </a:p>
        </p:txBody>
      </p:sp>
      <p:sp>
        <p:nvSpPr>
          <p:cNvPr id="15" name="Rechteck 14">
            <a:extLst>
              <a:ext uri="{FF2B5EF4-FFF2-40B4-BE49-F238E27FC236}">
                <a16:creationId xmlns:a16="http://schemas.microsoft.com/office/drawing/2014/main" id="{09A65AF5-79C4-417F-88B1-163C9D997A9B}"/>
              </a:ext>
            </a:extLst>
          </p:cNvPr>
          <p:cNvSpPr/>
          <p:nvPr/>
        </p:nvSpPr>
        <p:spPr>
          <a:xfrm>
            <a:off x="7674796" y="5623922"/>
            <a:ext cx="1537344" cy="738664"/>
          </a:xfrm>
          <a:prstGeom prst="rect">
            <a:avLst/>
          </a:prstGeom>
        </p:spPr>
        <p:txBody>
          <a:bodyPr wrap="none">
            <a:spAutoFit/>
          </a:bodyPr>
          <a:lstStyle/>
          <a:p>
            <a:pPr algn="ctr">
              <a:spcBef>
                <a:spcPts val="600"/>
              </a:spcBef>
            </a:pPr>
            <a:r>
              <a:rPr lang="de-DE" sz="1400" b="1" dirty="0">
                <a:latin typeface="Code Bold" panose="020B0604020202020204" pitchFamily="50" charset="0"/>
                <a:ea typeface="Segoe UI Black" panose="020B0A02040204020203" pitchFamily="34" charset="0"/>
                <a:cs typeface="Times New Roman" panose="02020603050405020304" pitchFamily="18" charset="0"/>
              </a:rPr>
              <a:t>Battal</a:t>
            </a:r>
            <a:br>
              <a:rPr lang="de-DE" sz="1400" b="1" dirty="0">
                <a:latin typeface="Code Bold" panose="020B0604020202020204" pitchFamily="50" charset="0"/>
                <a:ea typeface="Segoe UI Black" panose="020B0A02040204020203" pitchFamily="34" charset="0"/>
                <a:cs typeface="Times New Roman" panose="02020603050405020304" pitchFamily="18" charset="0"/>
              </a:rPr>
            </a:br>
            <a:r>
              <a:rPr lang="de-DE" sz="1400" dirty="0">
                <a:latin typeface="Code Bold" panose="020B0604020202020204" pitchFamily="50" charset="0"/>
                <a:ea typeface="Segoe UI Black" panose="020B0A02040204020203" pitchFamily="34" charset="0"/>
                <a:cs typeface="Times New Roman" panose="02020603050405020304" pitchFamily="18" charset="0"/>
              </a:rPr>
              <a:t>Venture Finance </a:t>
            </a:r>
            <a:br>
              <a:rPr lang="de-DE" sz="1400" dirty="0">
                <a:latin typeface="Code Bold" panose="020B0604020202020204" pitchFamily="50" charset="0"/>
                <a:ea typeface="Segoe UI Black" panose="020B0A02040204020203" pitchFamily="34" charset="0"/>
                <a:cs typeface="Times New Roman" panose="02020603050405020304" pitchFamily="18" charset="0"/>
              </a:rPr>
            </a:br>
            <a:r>
              <a:rPr lang="de-DE" sz="1400" dirty="0">
                <a:latin typeface="Code Bold" panose="020B0604020202020204" pitchFamily="50" charset="0"/>
                <a:ea typeface="Segoe UI Black" panose="020B0A02040204020203" pitchFamily="34" charset="0"/>
                <a:cs typeface="Times New Roman" panose="02020603050405020304" pitchFamily="18" charset="0"/>
              </a:rPr>
              <a:t>Analyst</a:t>
            </a:r>
          </a:p>
        </p:txBody>
      </p:sp>
      <p:sp>
        <p:nvSpPr>
          <p:cNvPr id="16" name="Rechteck 15">
            <a:extLst>
              <a:ext uri="{FF2B5EF4-FFF2-40B4-BE49-F238E27FC236}">
                <a16:creationId xmlns:a16="http://schemas.microsoft.com/office/drawing/2014/main" id="{E53A57B8-FBC6-45A2-878E-67B3FF162F80}"/>
              </a:ext>
            </a:extLst>
          </p:cNvPr>
          <p:cNvSpPr/>
          <p:nvPr/>
        </p:nvSpPr>
        <p:spPr>
          <a:xfrm>
            <a:off x="515380" y="5623922"/>
            <a:ext cx="1778051" cy="523220"/>
          </a:xfrm>
          <a:prstGeom prst="rect">
            <a:avLst/>
          </a:prstGeom>
        </p:spPr>
        <p:txBody>
          <a:bodyPr wrap="none">
            <a:spAutoFit/>
          </a:bodyPr>
          <a:lstStyle/>
          <a:p>
            <a:pPr algn="ctr">
              <a:spcBef>
                <a:spcPts val="600"/>
              </a:spcBef>
            </a:pPr>
            <a:r>
              <a:rPr lang="de-DE" sz="1400" b="1" dirty="0" err="1">
                <a:latin typeface="Code Bold" panose="020B0604020202020204" pitchFamily="50" charset="0"/>
                <a:ea typeface="Segoe UI Black" panose="020B0A02040204020203" pitchFamily="34" charset="0"/>
                <a:cs typeface="Times New Roman" panose="02020603050405020304" pitchFamily="18" charset="0"/>
              </a:rPr>
              <a:t>Sümeyra</a:t>
            </a:r>
            <a:br>
              <a:rPr lang="de-DE" sz="1400" b="1" dirty="0">
                <a:latin typeface="Code Bold" panose="020B0604020202020204" pitchFamily="50" charset="0"/>
                <a:ea typeface="Segoe UI Black" panose="020B0A02040204020203" pitchFamily="34" charset="0"/>
                <a:cs typeface="Times New Roman" panose="02020603050405020304" pitchFamily="18" charset="0"/>
              </a:rPr>
            </a:br>
            <a:r>
              <a:rPr lang="de-DE" sz="1400" dirty="0">
                <a:latin typeface="Code Bold" panose="020B0604020202020204" pitchFamily="50" charset="0"/>
                <a:ea typeface="Segoe UI Black" panose="020B0A02040204020203" pitchFamily="34" charset="0"/>
                <a:cs typeface="Times New Roman" panose="02020603050405020304" pitchFamily="18" charset="0"/>
              </a:rPr>
              <a:t>Business Developer</a:t>
            </a:r>
          </a:p>
        </p:txBody>
      </p:sp>
      <p:sp>
        <p:nvSpPr>
          <p:cNvPr id="17" name="Rechteck 16">
            <a:extLst>
              <a:ext uri="{FF2B5EF4-FFF2-40B4-BE49-F238E27FC236}">
                <a16:creationId xmlns:a16="http://schemas.microsoft.com/office/drawing/2014/main" id="{4E52BF8E-E63B-47B5-85EA-86F2E3F1EA3E}"/>
              </a:ext>
            </a:extLst>
          </p:cNvPr>
          <p:cNvSpPr/>
          <p:nvPr/>
        </p:nvSpPr>
        <p:spPr>
          <a:xfrm>
            <a:off x="3010358" y="5623922"/>
            <a:ext cx="1409104" cy="523220"/>
          </a:xfrm>
          <a:prstGeom prst="rect">
            <a:avLst/>
          </a:prstGeom>
        </p:spPr>
        <p:txBody>
          <a:bodyPr wrap="none">
            <a:spAutoFit/>
          </a:bodyPr>
          <a:lstStyle/>
          <a:p>
            <a:pPr algn="ctr">
              <a:spcBef>
                <a:spcPts val="600"/>
              </a:spcBef>
            </a:pPr>
            <a:r>
              <a:rPr lang="de-DE" sz="1400" b="1" dirty="0">
                <a:latin typeface="Code Bold" panose="020B0604020202020204" pitchFamily="50" charset="0"/>
                <a:ea typeface="Segoe UI Black" panose="020B0A02040204020203" pitchFamily="34" charset="0"/>
                <a:cs typeface="Times New Roman" panose="02020603050405020304" pitchFamily="18" charset="0"/>
              </a:rPr>
              <a:t>Tobias</a:t>
            </a:r>
            <a:br>
              <a:rPr lang="de-DE" sz="1400" b="1" dirty="0">
                <a:latin typeface="Code Bold" panose="020B0604020202020204" pitchFamily="50" charset="0"/>
                <a:ea typeface="Segoe UI Black" panose="020B0A02040204020203" pitchFamily="34" charset="0"/>
                <a:cs typeface="Times New Roman" panose="02020603050405020304" pitchFamily="18" charset="0"/>
              </a:rPr>
            </a:br>
            <a:r>
              <a:rPr lang="de-DE" sz="1400" dirty="0">
                <a:latin typeface="Code Bold" panose="020B0604020202020204" pitchFamily="50" charset="0"/>
                <a:ea typeface="Segoe UI Black" panose="020B0A02040204020203" pitchFamily="34" charset="0"/>
                <a:cs typeface="Times New Roman" panose="02020603050405020304" pitchFamily="18" charset="0"/>
              </a:rPr>
              <a:t>Venture </a:t>
            </a:r>
            <a:r>
              <a:rPr lang="de-DE" sz="1400" dirty="0" err="1">
                <a:latin typeface="Code Bold" panose="020B0604020202020204" pitchFamily="50" charset="0"/>
                <a:ea typeface="Segoe UI Black" panose="020B0A02040204020203" pitchFamily="34" charset="0"/>
                <a:cs typeface="Times New Roman" panose="02020603050405020304" pitchFamily="18" charset="0"/>
              </a:rPr>
              <a:t>Builder</a:t>
            </a:r>
            <a:endParaRPr lang="de-DE" sz="1400" dirty="0">
              <a:latin typeface="Code Bold" panose="020B0604020202020204" pitchFamily="50" charset="0"/>
              <a:ea typeface="Segoe UI Black" panose="020B0A02040204020203" pitchFamily="34" charset="0"/>
              <a:cs typeface="Times New Roman" panose="02020603050405020304" pitchFamily="18" charset="0"/>
            </a:endParaRPr>
          </a:p>
        </p:txBody>
      </p:sp>
      <p:sp>
        <p:nvSpPr>
          <p:cNvPr id="18" name="Rechteck 17">
            <a:extLst>
              <a:ext uri="{FF2B5EF4-FFF2-40B4-BE49-F238E27FC236}">
                <a16:creationId xmlns:a16="http://schemas.microsoft.com/office/drawing/2014/main" id="{011BF92D-A17C-44C5-AAB6-11821F61B07A}"/>
              </a:ext>
            </a:extLst>
          </p:cNvPr>
          <p:cNvSpPr/>
          <p:nvPr/>
        </p:nvSpPr>
        <p:spPr>
          <a:xfrm>
            <a:off x="10100719" y="5623922"/>
            <a:ext cx="1409104" cy="523220"/>
          </a:xfrm>
          <a:prstGeom prst="rect">
            <a:avLst/>
          </a:prstGeom>
        </p:spPr>
        <p:txBody>
          <a:bodyPr wrap="none">
            <a:spAutoFit/>
          </a:bodyPr>
          <a:lstStyle/>
          <a:p>
            <a:pPr algn="ctr">
              <a:spcBef>
                <a:spcPts val="600"/>
              </a:spcBef>
            </a:pPr>
            <a:r>
              <a:rPr lang="de-DE" sz="1400" b="1" dirty="0">
                <a:latin typeface="Code Bold" panose="020B0604020202020204" pitchFamily="50" charset="0"/>
                <a:ea typeface="Segoe UI Black" panose="020B0A02040204020203" pitchFamily="34" charset="0"/>
                <a:cs typeface="Times New Roman" panose="02020603050405020304" pitchFamily="18" charset="0"/>
              </a:rPr>
              <a:t>Ole</a:t>
            </a:r>
            <a:br>
              <a:rPr lang="de-DE" sz="1400" b="1" dirty="0">
                <a:latin typeface="Code Bold" panose="020B0604020202020204" pitchFamily="50" charset="0"/>
                <a:ea typeface="Segoe UI Black" panose="020B0A02040204020203" pitchFamily="34" charset="0"/>
                <a:cs typeface="Times New Roman" panose="02020603050405020304" pitchFamily="18" charset="0"/>
              </a:rPr>
            </a:br>
            <a:r>
              <a:rPr lang="de-DE" sz="1400" dirty="0">
                <a:latin typeface="Code Bold" panose="020B0604020202020204" pitchFamily="50" charset="0"/>
                <a:ea typeface="Segoe UI Black" panose="020B0A02040204020203" pitchFamily="34" charset="0"/>
                <a:cs typeface="Times New Roman" panose="02020603050405020304" pitchFamily="18" charset="0"/>
              </a:rPr>
              <a:t>Venture </a:t>
            </a:r>
            <a:r>
              <a:rPr lang="de-DE" sz="1400" dirty="0" err="1">
                <a:latin typeface="Code Bold" panose="020B0604020202020204" pitchFamily="50" charset="0"/>
                <a:ea typeface="Segoe UI Black" panose="020B0A02040204020203" pitchFamily="34" charset="0"/>
                <a:cs typeface="Times New Roman" panose="02020603050405020304" pitchFamily="18" charset="0"/>
              </a:rPr>
              <a:t>Builder</a:t>
            </a:r>
            <a:endParaRPr lang="de-DE" sz="1400" dirty="0">
              <a:latin typeface="Code Bold" panose="020B0604020202020204" pitchFamily="50" charset="0"/>
              <a:ea typeface="Segoe UI Black" panose="020B0A02040204020203" pitchFamily="34" charset="0"/>
              <a:cs typeface="Times New Roman" panose="02020603050405020304" pitchFamily="18" charset="0"/>
            </a:endParaRPr>
          </a:p>
        </p:txBody>
      </p:sp>
      <p:pic>
        <p:nvPicPr>
          <p:cNvPr id="25" name="Grafik 24">
            <a:extLst>
              <a:ext uri="{FF2B5EF4-FFF2-40B4-BE49-F238E27FC236}">
                <a16:creationId xmlns:a16="http://schemas.microsoft.com/office/drawing/2014/main" id="{C3BAC941-DDB3-42FC-8CC2-56C1488203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71714" y="385633"/>
            <a:ext cx="4544566" cy="2935355"/>
          </a:xfrm>
          <a:prstGeom prst="rect">
            <a:avLst/>
          </a:prstGeom>
        </p:spPr>
      </p:pic>
      <p:pic>
        <p:nvPicPr>
          <p:cNvPr id="26" name="Grafik 25" descr="Ein Bild, das Person, Mann, Gebäude, stehend enthält.&#10;&#10;Automatisch generierte Beschreibung">
            <a:extLst>
              <a:ext uri="{FF2B5EF4-FFF2-40B4-BE49-F238E27FC236}">
                <a16:creationId xmlns:a16="http://schemas.microsoft.com/office/drawing/2014/main" id="{A92C1AE7-87EB-4BC8-AC3D-784FE16FAA8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576519" y="3632060"/>
            <a:ext cx="1757075" cy="1794791"/>
          </a:xfrm>
          <a:prstGeom prst="ellipse">
            <a:avLst/>
          </a:prstGeom>
          <a:ln>
            <a:solidFill>
              <a:schemeClr val="accent1"/>
            </a:solidFill>
          </a:ln>
        </p:spPr>
      </p:pic>
      <p:pic>
        <p:nvPicPr>
          <p:cNvPr id="30" name="Grafik 29" descr="Ein Bild, das Person, drinnen, Frau, Gebäude enthält.&#10;&#10;Automatisch generierte Beschreibung">
            <a:extLst>
              <a:ext uri="{FF2B5EF4-FFF2-40B4-BE49-F238E27FC236}">
                <a16:creationId xmlns:a16="http://schemas.microsoft.com/office/drawing/2014/main" id="{E73A58E0-30CB-4057-A4DB-49A8E5EC326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21"/>
          <a:stretch/>
        </p:blipFill>
        <p:spPr>
          <a:xfrm>
            <a:off x="525868" y="3645989"/>
            <a:ext cx="1757075" cy="1766933"/>
          </a:xfrm>
          <a:prstGeom prst="ellipse">
            <a:avLst/>
          </a:prstGeom>
          <a:ln>
            <a:solidFill>
              <a:schemeClr val="accent1"/>
            </a:solidFill>
          </a:ln>
        </p:spPr>
      </p:pic>
      <p:pic>
        <p:nvPicPr>
          <p:cNvPr id="32" name="Grafik 31" descr="Ein Bild, das Gebäude, Person, drinnen, Mann enthält.&#10;&#10;Automatisch generierte Beschreibung">
            <a:extLst>
              <a:ext uri="{FF2B5EF4-FFF2-40B4-BE49-F238E27FC236}">
                <a16:creationId xmlns:a16="http://schemas.microsoft.com/office/drawing/2014/main" id="{B1868A07-780D-4758-96C9-65FB3ED98EE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926734" y="3632060"/>
            <a:ext cx="1757075" cy="1794791"/>
          </a:xfrm>
          <a:prstGeom prst="ellipse">
            <a:avLst/>
          </a:prstGeom>
          <a:ln>
            <a:solidFill>
              <a:schemeClr val="accent1"/>
            </a:solidFill>
          </a:ln>
        </p:spPr>
      </p:pic>
      <p:pic>
        <p:nvPicPr>
          <p:cNvPr id="34" name="Grafik 33" descr="Ein Bild, das Person, Mann, drinnen, Gebäude enthält.&#10;&#10;Automatisch generierte Beschreibung">
            <a:extLst>
              <a:ext uri="{FF2B5EF4-FFF2-40B4-BE49-F238E27FC236}">
                <a16:creationId xmlns:a16="http://schemas.microsoft.com/office/drawing/2014/main" id="{491E3A6A-1DE7-4E4B-AF44-A78D88995595}"/>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226302" y="3633643"/>
            <a:ext cx="1757075" cy="1791624"/>
          </a:xfrm>
          <a:prstGeom prst="ellipse">
            <a:avLst/>
          </a:prstGeom>
          <a:ln>
            <a:solidFill>
              <a:schemeClr val="accent1"/>
            </a:solidFill>
          </a:ln>
        </p:spPr>
      </p:pic>
      <p:pic>
        <p:nvPicPr>
          <p:cNvPr id="36" name="Grafik 35" descr="Ein Bild, das Person, Anzug, Mann, Kleidung enthält.&#10;&#10;Automatisch generierte Beschreibung">
            <a:extLst>
              <a:ext uri="{FF2B5EF4-FFF2-40B4-BE49-F238E27FC236}">
                <a16:creationId xmlns:a16="http://schemas.microsoft.com/office/drawing/2014/main" id="{7F2CC2D1-1FCB-4626-A0D3-498DD1A5933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876085" y="3650918"/>
            <a:ext cx="1757075" cy="1757075"/>
          </a:xfrm>
          <a:prstGeom prst="ellipse">
            <a:avLst/>
          </a:prstGeom>
          <a:ln>
            <a:solidFill>
              <a:schemeClr val="accent1"/>
            </a:solidFill>
          </a:ln>
        </p:spPr>
      </p:pic>
    </p:spTree>
    <p:extLst>
      <p:ext uri="{BB962C8B-B14F-4D97-AF65-F5344CB8AC3E}">
        <p14:creationId xmlns:p14="http://schemas.microsoft.com/office/powerpoint/2010/main" val="1224138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DBC782-0DCD-4BF4-8C8C-731D43258192}"/>
              </a:ext>
            </a:extLst>
          </p:cNvPr>
          <p:cNvSpPr>
            <a:spLocks noGrp="1"/>
          </p:cNvSpPr>
          <p:nvPr>
            <p:ph type="title"/>
          </p:nvPr>
        </p:nvSpPr>
        <p:spPr/>
        <p:txBody>
          <a:bodyPr/>
          <a:lstStyle/>
          <a:p>
            <a:r>
              <a:rPr lang="de-DE" dirty="0"/>
              <a:t>Wir freuen uns auf deine Bewerbung!</a:t>
            </a:r>
          </a:p>
        </p:txBody>
      </p:sp>
      <p:sp>
        <p:nvSpPr>
          <p:cNvPr id="8" name="Textfeld 7">
            <a:extLst>
              <a:ext uri="{FF2B5EF4-FFF2-40B4-BE49-F238E27FC236}">
                <a16:creationId xmlns:a16="http://schemas.microsoft.com/office/drawing/2014/main" id="{ECC1FDAC-90E9-4633-BE82-3C85883ED107}"/>
              </a:ext>
            </a:extLst>
          </p:cNvPr>
          <p:cNvSpPr txBox="1"/>
          <p:nvPr/>
        </p:nvSpPr>
        <p:spPr>
          <a:xfrm>
            <a:off x="6816080" y="5461000"/>
            <a:ext cx="4824537" cy="884238"/>
          </a:xfrm>
          <a:prstGeom prst="rect">
            <a:avLst/>
          </a:prstGeom>
          <a:noFill/>
        </p:spPr>
        <p:txBody>
          <a:bodyPr wrap="square" lIns="0" tIns="0" rIns="0" bIns="0" rtlCol="0" anchor="b">
            <a:noAutofit/>
          </a:bodyPr>
          <a:lstStyle/>
          <a:p>
            <a:pPr lvl="0" algn="r"/>
            <a:r>
              <a:rPr lang="en-GB" sz="1200" dirty="0">
                <a:solidFill>
                  <a:schemeClr val="bg1"/>
                </a:solidFill>
                <a:latin typeface="Code "/>
              </a:rPr>
              <a:t>XPRESS VENTURES</a:t>
            </a:r>
          </a:p>
          <a:p>
            <a:pPr lvl="0" algn="r"/>
            <a:r>
              <a:rPr lang="en-GB" sz="1200" dirty="0" err="1">
                <a:solidFill>
                  <a:schemeClr val="bg1"/>
                </a:solidFill>
                <a:latin typeface="Code "/>
              </a:rPr>
              <a:t>Zionskirchstraße</a:t>
            </a:r>
            <a:r>
              <a:rPr lang="en-GB" sz="1200" dirty="0">
                <a:solidFill>
                  <a:schemeClr val="bg1"/>
                </a:solidFill>
                <a:latin typeface="Code "/>
              </a:rPr>
              <a:t> 73a</a:t>
            </a:r>
          </a:p>
          <a:p>
            <a:pPr lvl="0" algn="r"/>
            <a:r>
              <a:rPr lang="en-GB" sz="1200" dirty="0">
                <a:solidFill>
                  <a:schemeClr val="bg1"/>
                </a:solidFill>
                <a:latin typeface="Code "/>
              </a:rPr>
              <a:t>c/o </a:t>
            </a:r>
            <a:r>
              <a:rPr lang="en-GB" sz="1200" dirty="0" err="1">
                <a:solidFill>
                  <a:schemeClr val="bg1"/>
                </a:solidFill>
                <a:latin typeface="Code "/>
              </a:rPr>
              <a:t>Maschinenraum</a:t>
            </a:r>
            <a:endParaRPr lang="en-GB" sz="1200" dirty="0">
              <a:solidFill>
                <a:schemeClr val="bg1"/>
              </a:solidFill>
              <a:latin typeface="Code "/>
            </a:endParaRPr>
          </a:p>
          <a:p>
            <a:pPr lvl="0" algn="r"/>
            <a:r>
              <a:rPr lang="en-GB" sz="1200" dirty="0">
                <a:solidFill>
                  <a:schemeClr val="bg1"/>
                </a:solidFill>
                <a:latin typeface="Code "/>
              </a:rPr>
              <a:t>10119 Berlin</a:t>
            </a:r>
          </a:p>
          <a:p>
            <a:pPr lvl="0" algn="r"/>
            <a:r>
              <a:rPr lang="en-GB" sz="800" dirty="0">
                <a:solidFill>
                  <a:schemeClr val="bg1"/>
                </a:solidFill>
                <a:latin typeface="Code "/>
              </a:rPr>
              <a:t>The content of this document is protected under applicable law including copyright. We do not grant any rights regarding the content. In particular, it is not allowed to forward, to copy (also not by electronic means) or to change the content or parts thereof. Further any content shall be non-binding and shall not form the basis for legal claims, unless explicitly agreed otherwise.</a:t>
            </a:r>
          </a:p>
        </p:txBody>
      </p:sp>
    </p:spTree>
    <p:extLst>
      <p:ext uri="{BB962C8B-B14F-4D97-AF65-F5344CB8AC3E}">
        <p14:creationId xmlns:p14="http://schemas.microsoft.com/office/powerpoint/2010/main" val="75535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a:extLst>
              <a:ext uri="{FF2B5EF4-FFF2-40B4-BE49-F238E27FC236}">
                <a16:creationId xmlns:a16="http://schemas.microsoft.com/office/drawing/2014/main" id="{57512D29-4B78-4D00-B91C-4E0D29798082}"/>
              </a:ext>
            </a:extLst>
          </p:cNvPr>
          <p:cNvSpPr txBox="1"/>
          <p:nvPr/>
        </p:nvSpPr>
        <p:spPr>
          <a:xfrm>
            <a:off x="569131" y="289682"/>
            <a:ext cx="5372977" cy="615553"/>
          </a:xfrm>
          <a:prstGeom prst="rect">
            <a:avLst/>
          </a:prstGeom>
          <a:noFill/>
        </p:spPr>
        <p:txBody>
          <a:bodyPr wrap="square" lIns="0" tIns="0" rIns="0" bIns="0" rtlCol="0">
            <a:spAutoFit/>
          </a:bodyPr>
          <a:lstStyle/>
          <a:p>
            <a:pPr algn="l">
              <a:spcBef>
                <a:spcPts val="600"/>
              </a:spcBef>
            </a:pPr>
            <a:r>
              <a:rPr lang="en-GB" sz="4000" b="1" dirty="0" err="1">
                <a:latin typeface="Code"/>
                <a:cs typeface="Times New Roman" panose="02020603050405020304" pitchFamily="18" charset="0"/>
              </a:rPr>
              <a:t>Einleitung</a:t>
            </a:r>
            <a:endParaRPr lang="en-GB" sz="4000" b="1" dirty="0">
              <a:latin typeface="Code"/>
              <a:cs typeface="Times New Roman" panose="02020603050405020304" pitchFamily="18" charset="0"/>
            </a:endParaRPr>
          </a:p>
        </p:txBody>
      </p:sp>
      <p:sp>
        <p:nvSpPr>
          <p:cNvPr id="5" name="Rechteck 4">
            <a:extLst>
              <a:ext uri="{FF2B5EF4-FFF2-40B4-BE49-F238E27FC236}">
                <a16:creationId xmlns:a16="http://schemas.microsoft.com/office/drawing/2014/main" id="{E1285A14-4798-427F-8135-18A4BBFB846C}"/>
              </a:ext>
            </a:extLst>
          </p:cNvPr>
          <p:cNvSpPr/>
          <p:nvPr/>
        </p:nvSpPr>
        <p:spPr>
          <a:xfrm>
            <a:off x="577872" y="1329499"/>
            <a:ext cx="4906060" cy="584775"/>
          </a:xfrm>
          <a:prstGeom prst="rect">
            <a:avLst/>
          </a:prstGeom>
        </p:spPr>
        <p:txBody>
          <a:bodyPr wrap="square" lIns="0">
            <a:spAutoFit/>
          </a:bodyPr>
          <a:lstStyle/>
          <a:p>
            <a:r>
              <a:rPr lang="de-DE" sz="3200" b="1" dirty="0">
                <a:solidFill>
                  <a:srgbClr val="FF0000"/>
                </a:solidFill>
                <a:latin typeface="Code"/>
                <a:ea typeface="Segoe UI Black" panose="020B0A02040204020203" pitchFamily="34" charset="0"/>
                <a:cs typeface="Times New Roman" panose="02020603050405020304" pitchFamily="18" charset="0"/>
              </a:rPr>
              <a:t>Zum Bewerbungstemplate</a:t>
            </a:r>
          </a:p>
        </p:txBody>
      </p:sp>
      <p:sp>
        <p:nvSpPr>
          <p:cNvPr id="7" name="Rechteck 6">
            <a:extLst>
              <a:ext uri="{FF2B5EF4-FFF2-40B4-BE49-F238E27FC236}">
                <a16:creationId xmlns:a16="http://schemas.microsoft.com/office/drawing/2014/main" id="{7DA12C74-E3CB-411A-8F73-173784C94483}"/>
              </a:ext>
            </a:extLst>
          </p:cNvPr>
          <p:cNvSpPr/>
          <p:nvPr/>
        </p:nvSpPr>
        <p:spPr>
          <a:xfrm>
            <a:off x="498245" y="1988754"/>
            <a:ext cx="4517636" cy="4356484"/>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gn="just">
              <a:spcAft>
                <a:spcPts val="600"/>
              </a:spcAft>
              <a:buClr>
                <a:srgbClr val="FF0000"/>
              </a:buClr>
              <a:buFont typeface="Wingdings" panose="05000000000000000000" pitchFamily="2" charset="2"/>
              <a:buChar char="§"/>
            </a:pPr>
            <a:r>
              <a:rPr lang="en-GB" sz="1600" dirty="0">
                <a:solidFill>
                  <a:schemeClr val="tx1"/>
                </a:solidFill>
                <a:latin typeface="Code"/>
                <a:cs typeface="Times New Roman" panose="02020603050405020304" pitchFamily="18" charset="0"/>
              </a:rPr>
              <a:t>Die </a:t>
            </a:r>
            <a:r>
              <a:rPr lang="en-GB" sz="1600" dirty="0" err="1">
                <a:solidFill>
                  <a:schemeClr val="tx1"/>
                </a:solidFill>
                <a:latin typeface="Code"/>
                <a:cs typeface="Times New Roman" panose="02020603050405020304" pitchFamily="18" charset="0"/>
              </a:rPr>
              <a:t>nachfolgenden</a:t>
            </a:r>
            <a:r>
              <a:rPr lang="en-GB" sz="1600" dirty="0">
                <a:solidFill>
                  <a:schemeClr val="tx1"/>
                </a:solidFill>
                <a:latin typeface="Code"/>
                <a:cs typeface="Times New Roman" panose="02020603050405020304" pitchFamily="18" charset="0"/>
              </a:rPr>
              <a:t> </a:t>
            </a:r>
            <a:r>
              <a:rPr lang="en-GB" sz="1600" dirty="0" err="1">
                <a:solidFill>
                  <a:schemeClr val="tx1"/>
                </a:solidFill>
                <a:latin typeface="Code"/>
                <a:cs typeface="Times New Roman" panose="02020603050405020304" pitchFamily="18" charset="0"/>
              </a:rPr>
              <a:t>Folien</a:t>
            </a:r>
            <a:r>
              <a:rPr lang="en-GB" sz="1600" dirty="0">
                <a:solidFill>
                  <a:schemeClr val="tx1"/>
                </a:solidFill>
                <a:latin typeface="Code"/>
                <a:cs typeface="Times New Roman" panose="02020603050405020304" pitchFamily="18" charset="0"/>
              </a:rPr>
              <a:t> </a:t>
            </a:r>
            <a:r>
              <a:rPr lang="en-GB" sz="1600" dirty="0" err="1">
                <a:solidFill>
                  <a:schemeClr val="tx1"/>
                </a:solidFill>
                <a:latin typeface="Code"/>
                <a:cs typeface="Times New Roman" panose="02020603050405020304" pitchFamily="18" charset="0"/>
              </a:rPr>
              <a:t>sollen</a:t>
            </a:r>
            <a:r>
              <a:rPr lang="en-GB" sz="1600" dirty="0">
                <a:solidFill>
                  <a:schemeClr val="tx1"/>
                </a:solidFill>
                <a:latin typeface="Code"/>
                <a:cs typeface="Times New Roman" panose="02020603050405020304" pitchFamily="18" charset="0"/>
              </a:rPr>
              <a:t> </a:t>
            </a:r>
            <a:r>
              <a:rPr lang="en-GB" sz="1600" dirty="0" err="1">
                <a:solidFill>
                  <a:schemeClr val="tx1"/>
                </a:solidFill>
                <a:latin typeface="Code"/>
                <a:cs typeface="Times New Roman" panose="02020603050405020304" pitchFamily="18" charset="0"/>
              </a:rPr>
              <a:t>helfen</a:t>
            </a:r>
            <a:r>
              <a:rPr lang="en-GB" sz="1600" dirty="0">
                <a:solidFill>
                  <a:schemeClr val="tx1"/>
                </a:solidFill>
                <a:latin typeface="Code"/>
                <a:cs typeface="Times New Roman" panose="02020603050405020304" pitchFamily="18" charset="0"/>
              </a:rPr>
              <a:t>, </a:t>
            </a:r>
            <a:r>
              <a:rPr lang="en-GB" sz="1600" dirty="0" err="1">
                <a:solidFill>
                  <a:schemeClr val="tx1"/>
                </a:solidFill>
                <a:latin typeface="Code"/>
                <a:cs typeface="Times New Roman" panose="02020603050405020304" pitchFamily="18" charset="0"/>
              </a:rPr>
              <a:t>Deine</a:t>
            </a:r>
            <a:r>
              <a:rPr lang="en-GB" sz="1600" dirty="0">
                <a:solidFill>
                  <a:schemeClr val="tx1"/>
                </a:solidFill>
                <a:latin typeface="Code"/>
                <a:cs typeface="Times New Roman" panose="02020603050405020304" pitchFamily="18" charset="0"/>
              </a:rPr>
              <a:t> </a:t>
            </a:r>
            <a:r>
              <a:rPr lang="en-GB" sz="1600" dirty="0" err="1">
                <a:solidFill>
                  <a:schemeClr val="tx1"/>
                </a:solidFill>
                <a:latin typeface="Code"/>
                <a:cs typeface="Times New Roman" panose="02020603050405020304" pitchFamily="18" charset="0"/>
              </a:rPr>
              <a:t>Gedanken</a:t>
            </a:r>
            <a:r>
              <a:rPr lang="en-GB" sz="1600" dirty="0">
                <a:solidFill>
                  <a:schemeClr val="tx1"/>
                </a:solidFill>
                <a:latin typeface="Code"/>
                <a:cs typeface="Times New Roman" panose="02020603050405020304" pitchFamily="18" charset="0"/>
              </a:rPr>
              <a:t> </a:t>
            </a:r>
            <a:r>
              <a:rPr lang="en-GB" sz="1600" dirty="0" err="1">
                <a:solidFill>
                  <a:schemeClr val="tx1"/>
                </a:solidFill>
                <a:latin typeface="Code"/>
                <a:cs typeface="Times New Roman" panose="02020603050405020304" pitchFamily="18" charset="0"/>
              </a:rPr>
              <a:t>zu</a:t>
            </a:r>
            <a:r>
              <a:rPr lang="en-GB" sz="1600" dirty="0">
                <a:solidFill>
                  <a:schemeClr val="tx1"/>
                </a:solidFill>
                <a:latin typeface="Code"/>
                <a:cs typeface="Times New Roman" panose="02020603050405020304" pitchFamily="18" charset="0"/>
              </a:rPr>
              <a:t> </a:t>
            </a:r>
            <a:r>
              <a:rPr lang="en-GB" sz="1600" b="1" dirty="0" err="1">
                <a:solidFill>
                  <a:schemeClr val="tx1"/>
                </a:solidFill>
                <a:latin typeface="Code"/>
                <a:cs typeface="Times New Roman" panose="02020603050405020304" pitchFamily="18" charset="0"/>
              </a:rPr>
              <a:t>strukturieren</a:t>
            </a:r>
            <a:r>
              <a:rPr lang="en-GB" sz="1600" dirty="0">
                <a:solidFill>
                  <a:schemeClr val="tx1"/>
                </a:solidFill>
                <a:latin typeface="Code"/>
                <a:cs typeface="Times New Roman" panose="02020603050405020304" pitchFamily="18" charset="0"/>
              </a:rPr>
              <a:t> und </a:t>
            </a:r>
            <a:r>
              <a:rPr lang="en-GB" sz="1600" dirty="0" err="1">
                <a:solidFill>
                  <a:schemeClr val="tx1"/>
                </a:solidFill>
                <a:latin typeface="Code"/>
                <a:cs typeface="Times New Roman" panose="02020603050405020304" pitchFamily="18" charset="0"/>
              </a:rPr>
              <a:t>für</a:t>
            </a:r>
            <a:r>
              <a:rPr lang="en-GB" sz="1600" dirty="0">
                <a:solidFill>
                  <a:schemeClr val="tx1"/>
                </a:solidFill>
                <a:latin typeface="Code"/>
                <a:cs typeface="Times New Roman" panose="02020603050405020304" pitchFamily="18" charset="0"/>
              </a:rPr>
              <a:t> die Jury </a:t>
            </a:r>
            <a:r>
              <a:rPr lang="en-GB" sz="1600" dirty="0" err="1">
                <a:solidFill>
                  <a:schemeClr val="tx1"/>
                </a:solidFill>
                <a:latin typeface="Code"/>
                <a:cs typeface="Times New Roman" panose="02020603050405020304" pitchFamily="18" charset="0"/>
              </a:rPr>
              <a:t>im</a:t>
            </a:r>
            <a:r>
              <a:rPr lang="en-GB" sz="1600" dirty="0">
                <a:solidFill>
                  <a:schemeClr val="tx1"/>
                </a:solidFill>
                <a:latin typeface="Code"/>
                <a:cs typeface="Times New Roman" panose="02020603050405020304" pitchFamily="18" charset="0"/>
              </a:rPr>
              <a:t> </a:t>
            </a:r>
            <a:r>
              <a:rPr lang="en-GB" sz="1600" dirty="0" err="1">
                <a:solidFill>
                  <a:schemeClr val="tx1"/>
                </a:solidFill>
                <a:latin typeface="Code"/>
                <a:cs typeface="Times New Roman" panose="02020603050405020304" pitchFamily="18" charset="0"/>
              </a:rPr>
              <a:t>ersten</a:t>
            </a:r>
            <a:r>
              <a:rPr lang="en-GB" sz="1600" dirty="0">
                <a:solidFill>
                  <a:schemeClr val="tx1"/>
                </a:solidFill>
                <a:latin typeface="Code"/>
                <a:cs typeface="Times New Roman" panose="02020603050405020304" pitchFamily="18" charset="0"/>
              </a:rPr>
              <a:t> Schritt </a:t>
            </a:r>
            <a:r>
              <a:rPr lang="en-GB" sz="1600" dirty="0" err="1">
                <a:solidFill>
                  <a:schemeClr val="tx1"/>
                </a:solidFill>
                <a:latin typeface="Code"/>
                <a:cs typeface="Times New Roman" panose="02020603050405020304" pitchFamily="18" charset="0"/>
              </a:rPr>
              <a:t>verständlich</a:t>
            </a:r>
            <a:r>
              <a:rPr lang="en-GB" sz="1600" dirty="0">
                <a:solidFill>
                  <a:schemeClr val="tx1"/>
                </a:solidFill>
                <a:latin typeface="Code"/>
                <a:cs typeface="Times New Roman" panose="02020603050405020304" pitchFamily="18" charset="0"/>
              </a:rPr>
              <a:t> </a:t>
            </a:r>
            <a:r>
              <a:rPr lang="en-GB" sz="1600" dirty="0" err="1">
                <a:solidFill>
                  <a:schemeClr val="tx1"/>
                </a:solidFill>
                <a:latin typeface="Code"/>
                <a:cs typeface="Times New Roman" panose="02020603050405020304" pitchFamily="18" charset="0"/>
              </a:rPr>
              <a:t>zu</a:t>
            </a:r>
            <a:r>
              <a:rPr lang="en-GB" sz="1600" dirty="0">
                <a:solidFill>
                  <a:schemeClr val="tx1"/>
                </a:solidFill>
                <a:latin typeface="Code"/>
                <a:cs typeface="Times New Roman" panose="02020603050405020304" pitchFamily="18" charset="0"/>
              </a:rPr>
              <a:t> </a:t>
            </a:r>
            <a:r>
              <a:rPr lang="en-GB" sz="1600" dirty="0" err="1">
                <a:solidFill>
                  <a:schemeClr val="tx1"/>
                </a:solidFill>
                <a:latin typeface="Code"/>
                <a:cs typeface="Times New Roman" panose="02020603050405020304" pitchFamily="18" charset="0"/>
              </a:rPr>
              <a:t>machen</a:t>
            </a:r>
            <a:r>
              <a:rPr lang="en-GB" sz="1600" dirty="0">
                <a:solidFill>
                  <a:schemeClr val="tx1"/>
                </a:solidFill>
                <a:latin typeface="Code"/>
                <a:cs typeface="Times New Roman" panose="02020603050405020304" pitchFamily="18" charset="0"/>
              </a:rPr>
              <a:t>. </a:t>
            </a:r>
          </a:p>
          <a:p>
            <a:pPr marL="285750" indent="-285750" algn="just">
              <a:spcAft>
                <a:spcPts val="600"/>
              </a:spcAft>
              <a:buClr>
                <a:srgbClr val="FF0000"/>
              </a:buClr>
              <a:buFont typeface="Wingdings" panose="05000000000000000000" pitchFamily="2" charset="2"/>
              <a:buChar char="§"/>
            </a:pPr>
            <a:r>
              <a:rPr lang="en-GB" sz="1600" dirty="0">
                <a:solidFill>
                  <a:schemeClr val="tx1"/>
                </a:solidFill>
                <a:latin typeface="Code"/>
                <a:cs typeface="Times New Roman" panose="02020603050405020304" pitchFamily="18" charset="0"/>
              </a:rPr>
              <a:t>In den </a:t>
            </a:r>
            <a:r>
              <a:rPr lang="en-GB" sz="1600" dirty="0" err="1">
                <a:solidFill>
                  <a:schemeClr val="tx1"/>
                </a:solidFill>
                <a:latin typeface="Code"/>
                <a:cs typeface="Times New Roman" panose="02020603050405020304" pitchFamily="18" charset="0"/>
              </a:rPr>
              <a:t>jeweiligen</a:t>
            </a:r>
            <a:r>
              <a:rPr lang="en-GB" sz="1600" dirty="0">
                <a:solidFill>
                  <a:schemeClr val="tx1"/>
                </a:solidFill>
                <a:latin typeface="Code"/>
                <a:cs typeface="Times New Roman" panose="02020603050405020304" pitchFamily="18" charset="0"/>
              </a:rPr>
              <a:t> </a:t>
            </a:r>
            <a:r>
              <a:rPr lang="en-GB" sz="1600" b="1" dirty="0" err="1">
                <a:solidFill>
                  <a:schemeClr val="tx1"/>
                </a:solidFill>
                <a:latin typeface="Code"/>
                <a:cs typeface="Times New Roman" panose="02020603050405020304" pitchFamily="18" charset="0"/>
              </a:rPr>
              <a:t>Kommentaren</a:t>
            </a:r>
            <a:r>
              <a:rPr lang="en-GB" sz="1600" dirty="0">
                <a:solidFill>
                  <a:schemeClr val="tx1"/>
                </a:solidFill>
                <a:latin typeface="Code"/>
                <a:cs typeface="Times New Roman" panose="02020603050405020304" pitchFamily="18" charset="0"/>
              </a:rPr>
              <a:t> </a:t>
            </a:r>
            <a:r>
              <a:rPr lang="en-GB" sz="1600" dirty="0" err="1">
                <a:solidFill>
                  <a:schemeClr val="tx1"/>
                </a:solidFill>
                <a:latin typeface="Code"/>
                <a:cs typeface="Times New Roman" panose="02020603050405020304" pitchFamily="18" charset="0"/>
              </a:rPr>
              <a:t>findest</a:t>
            </a:r>
            <a:r>
              <a:rPr lang="en-GB" sz="1600" dirty="0">
                <a:solidFill>
                  <a:schemeClr val="tx1"/>
                </a:solidFill>
                <a:latin typeface="Code"/>
                <a:cs typeface="Times New Roman" panose="02020603050405020304" pitchFamily="18" charset="0"/>
              </a:rPr>
              <a:t> du </a:t>
            </a:r>
            <a:r>
              <a:rPr lang="en-GB" sz="1600" dirty="0" err="1">
                <a:solidFill>
                  <a:schemeClr val="tx1"/>
                </a:solidFill>
                <a:latin typeface="Code"/>
                <a:cs typeface="Times New Roman" panose="02020603050405020304" pitchFamily="18" charset="0"/>
              </a:rPr>
              <a:t>Beispielantworten</a:t>
            </a:r>
            <a:r>
              <a:rPr lang="en-GB" sz="1600" dirty="0">
                <a:solidFill>
                  <a:schemeClr val="tx1"/>
                </a:solidFill>
                <a:latin typeface="Code"/>
                <a:cs typeface="Times New Roman" panose="02020603050405020304" pitchFamily="18" charset="0"/>
              </a:rPr>
              <a:t> </a:t>
            </a:r>
            <a:r>
              <a:rPr lang="en-GB" sz="1600" dirty="0" err="1">
                <a:solidFill>
                  <a:schemeClr val="tx1"/>
                </a:solidFill>
                <a:latin typeface="Code"/>
                <a:cs typeface="Times New Roman" panose="02020603050405020304" pitchFamily="18" charset="0"/>
              </a:rPr>
              <a:t>als</a:t>
            </a:r>
            <a:r>
              <a:rPr lang="en-GB" sz="1600" dirty="0">
                <a:solidFill>
                  <a:schemeClr val="tx1"/>
                </a:solidFill>
                <a:latin typeface="Code"/>
                <a:cs typeface="Times New Roman" panose="02020603050405020304" pitchFamily="18" charset="0"/>
              </a:rPr>
              <a:t> </a:t>
            </a:r>
            <a:r>
              <a:rPr lang="en-GB" sz="1600" dirty="0" err="1">
                <a:solidFill>
                  <a:schemeClr val="tx1"/>
                </a:solidFill>
                <a:latin typeface="Code"/>
                <a:cs typeface="Times New Roman" panose="02020603050405020304" pitchFamily="18" charset="0"/>
              </a:rPr>
              <a:t>Hilfstellungen</a:t>
            </a:r>
            <a:r>
              <a:rPr lang="en-GB" sz="1600" dirty="0">
                <a:solidFill>
                  <a:schemeClr val="tx1"/>
                </a:solidFill>
                <a:latin typeface="Code"/>
                <a:cs typeface="Times New Roman" panose="02020603050405020304" pitchFamily="18" charset="0"/>
              </a:rPr>
              <a:t>.</a:t>
            </a:r>
          </a:p>
          <a:p>
            <a:pPr marL="285750" indent="-285750" algn="just">
              <a:spcAft>
                <a:spcPts val="600"/>
              </a:spcAft>
              <a:buClr>
                <a:srgbClr val="FF0000"/>
              </a:buClr>
              <a:buFont typeface="Wingdings" panose="05000000000000000000" pitchFamily="2" charset="2"/>
              <a:buChar char="§"/>
            </a:pPr>
            <a:r>
              <a:rPr lang="en-GB" sz="1600" dirty="0" err="1">
                <a:solidFill>
                  <a:schemeClr val="tx1"/>
                </a:solidFill>
                <a:latin typeface="Code"/>
                <a:cs typeface="Times New Roman" panose="02020603050405020304" pitchFamily="18" charset="0"/>
              </a:rPr>
              <a:t>Solltest</a:t>
            </a:r>
            <a:r>
              <a:rPr lang="en-GB" sz="1600" dirty="0">
                <a:solidFill>
                  <a:schemeClr val="tx1"/>
                </a:solidFill>
                <a:latin typeface="Code"/>
                <a:cs typeface="Times New Roman" panose="02020603050405020304" pitchFamily="18" charset="0"/>
              </a:rPr>
              <a:t> Du Dich </a:t>
            </a:r>
            <a:r>
              <a:rPr lang="en-GB" sz="1600" dirty="0" err="1">
                <a:solidFill>
                  <a:schemeClr val="tx1"/>
                </a:solidFill>
                <a:latin typeface="Code"/>
                <a:cs typeface="Times New Roman" panose="02020603050405020304" pitchFamily="18" charset="0"/>
              </a:rPr>
              <a:t>bereits</a:t>
            </a:r>
            <a:r>
              <a:rPr lang="en-GB" sz="1600" dirty="0">
                <a:solidFill>
                  <a:schemeClr val="tx1"/>
                </a:solidFill>
                <a:latin typeface="Code"/>
                <a:cs typeface="Times New Roman" panose="02020603050405020304" pitchFamily="18" charset="0"/>
              </a:rPr>
              <a:t> so </a:t>
            </a:r>
            <a:r>
              <a:rPr lang="en-GB" sz="1600" dirty="0" err="1">
                <a:solidFill>
                  <a:schemeClr val="tx1"/>
                </a:solidFill>
                <a:latin typeface="Code"/>
                <a:cs typeface="Times New Roman" panose="02020603050405020304" pitchFamily="18" charset="0"/>
              </a:rPr>
              <a:t>weit</a:t>
            </a:r>
            <a:r>
              <a:rPr lang="en-GB" sz="1600" dirty="0">
                <a:solidFill>
                  <a:schemeClr val="tx1"/>
                </a:solidFill>
                <a:latin typeface="Code"/>
                <a:cs typeface="Times New Roman" panose="02020603050405020304" pitchFamily="18" charset="0"/>
              </a:rPr>
              <a:t> sein und </a:t>
            </a:r>
            <a:r>
              <a:rPr lang="en-GB" sz="1600" dirty="0" err="1">
                <a:solidFill>
                  <a:schemeClr val="tx1"/>
                </a:solidFill>
                <a:latin typeface="Code"/>
                <a:cs typeface="Times New Roman" panose="02020603050405020304" pitchFamily="18" charset="0"/>
              </a:rPr>
              <a:t>uns</a:t>
            </a:r>
            <a:r>
              <a:rPr lang="en-GB" sz="1600" dirty="0">
                <a:solidFill>
                  <a:schemeClr val="tx1"/>
                </a:solidFill>
                <a:latin typeface="Code"/>
                <a:cs typeface="Times New Roman" panose="02020603050405020304" pitchFamily="18" charset="0"/>
              </a:rPr>
              <a:t> </a:t>
            </a:r>
            <a:r>
              <a:rPr lang="en-GB" sz="1600" dirty="0" err="1">
                <a:solidFill>
                  <a:schemeClr val="tx1"/>
                </a:solidFill>
                <a:latin typeface="Code"/>
                <a:cs typeface="Times New Roman" panose="02020603050405020304" pitchFamily="18" charset="0"/>
              </a:rPr>
              <a:t>Deine</a:t>
            </a:r>
            <a:r>
              <a:rPr lang="en-GB" sz="1600" dirty="0">
                <a:solidFill>
                  <a:schemeClr val="tx1"/>
                </a:solidFill>
                <a:latin typeface="Code"/>
                <a:cs typeface="Times New Roman" panose="02020603050405020304" pitchFamily="18" charset="0"/>
              </a:rPr>
              <a:t> </a:t>
            </a:r>
            <a:r>
              <a:rPr lang="en-GB" sz="1600" b="1" dirty="0" err="1">
                <a:solidFill>
                  <a:schemeClr val="tx1"/>
                </a:solidFill>
                <a:latin typeface="Code"/>
                <a:cs typeface="Times New Roman" panose="02020603050405020304" pitchFamily="18" charset="0"/>
              </a:rPr>
              <a:t>eigenen</a:t>
            </a:r>
            <a:r>
              <a:rPr lang="en-GB" sz="1600" b="1" dirty="0">
                <a:solidFill>
                  <a:schemeClr val="tx1"/>
                </a:solidFill>
                <a:latin typeface="Code"/>
                <a:cs typeface="Times New Roman" panose="02020603050405020304" pitchFamily="18" charset="0"/>
              </a:rPr>
              <a:t> </a:t>
            </a:r>
            <a:r>
              <a:rPr lang="en-GB" sz="1600" b="1" dirty="0" err="1">
                <a:solidFill>
                  <a:schemeClr val="tx1"/>
                </a:solidFill>
                <a:latin typeface="Code"/>
                <a:cs typeface="Times New Roman" panose="02020603050405020304" pitchFamily="18" charset="0"/>
              </a:rPr>
              <a:t>Folien</a:t>
            </a:r>
            <a:r>
              <a:rPr lang="en-GB" sz="1600" b="1" dirty="0">
                <a:solidFill>
                  <a:schemeClr val="tx1"/>
                </a:solidFill>
                <a:latin typeface="Code"/>
                <a:cs typeface="Times New Roman" panose="02020603050405020304" pitchFamily="18" charset="0"/>
              </a:rPr>
              <a:t> </a:t>
            </a:r>
            <a:r>
              <a:rPr lang="en-GB" sz="1600" dirty="0" err="1">
                <a:solidFill>
                  <a:schemeClr val="tx1"/>
                </a:solidFill>
                <a:latin typeface="Code"/>
                <a:cs typeface="Times New Roman" panose="02020603050405020304" pitchFamily="18" charset="0"/>
              </a:rPr>
              <a:t>zukommen</a:t>
            </a:r>
            <a:r>
              <a:rPr lang="en-GB" sz="1600" dirty="0">
                <a:solidFill>
                  <a:schemeClr val="tx1"/>
                </a:solidFill>
                <a:latin typeface="Code"/>
                <a:cs typeface="Times New Roman" panose="02020603050405020304" pitchFamily="18" charset="0"/>
              </a:rPr>
              <a:t>, gerne! </a:t>
            </a:r>
          </a:p>
          <a:p>
            <a:pPr marL="285750" indent="-285750" algn="just">
              <a:spcAft>
                <a:spcPts val="600"/>
              </a:spcAft>
              <a:buClr>
                <a:srgbClr val="FF0000"/>
              </a:buClr>
              <a:buFont typeface="Wingdings" panose="05000000000000000000" pitchFamily="2" charset="2"/>
              <a:buChar char="§"/>
            </a:pPr>
            <a:r>
              <a:rPr lang="en-GB" sz="1600" dirty="0" err="1">
                <a:solidFill>
                  <a:schemeClr val="tx1"/>
                </a:solidFill>
                <a:latin typeface="Code"/>
                <a:cs typeface="Times New Roman" panose="02020603050405020304" pitchFamily="18" charset="0"/>
              </a:rPr>
              <a:t>Solltest</a:t>
            </a:r>
            <a:r>
              <a:rPr lang="en-GB" sz="1600" dirty="0">
                <a:solidFill>
                  <a:schemeClr val="tx1"/>
                </a:solidFill>
                <a:latin typeface="Code"/>
                <a:cs typeface="Times New Roman" panose="02020603050405020304" pitchFamily="18" charset="0"/>
              </a:rPr>
              <a:t> du </a:t>
            </a:r>
            <a:r>
              <a:rPr lang="en-GB" sz="1600" dirty="0" err="1">
                <a:solidFill>
                  <a:schemeClr val="tx1"/>
                </a:solidFill>
                <a:latin typeface="Code"/>
                <a:cs typeface="Times New Roman" panose="02020603050405020304" pitchFamily="18" charset="0"/>
              </a:rPr>
              <a:t>nicht</a:t>
            </a:r>
            <a:r>
              <a:rPr lang="en-GB" sz="1600" dirty="0">
                <a:solidFill>
                  <a:schemeClr val="tx1"/>
                </a:solidFill>
                <a:latin typeface="Code"/>
                <a:cs typeface="Times New Roman" panose="02020603050405020304" pitchFamily="18" charset="0"/>
              </a:rPr>
              <a:t> auf alle </a:t>
            </a:r>
            <a:r>
              <a:rPr lang="en-GB" sz="1600" dirty="0" err="1">
                <a:solidFill>
                  <a:schemeClr val="tx1"/>
                </a:solidFill>
                <a:latin typeface="Code"/>
                <a:cs typeface="Times New Roman" panose="02020603050405020304" pitchFamily="18" charset="0"/>
              </a:rPr>
              <a:t>Fragen</a:t>
            </a:r>
            <a:r>
              <a:rPr lang="en-GB" sz="1600" dirty="0">
                <a:solidFill>
                  <a:schemeClr val="tx1"/>
                </a:solidFill>
                <a:latin typeface="Code"/>
                <a:cs typeface="Times New Roman" panose="02020603050405020304" pitchFamily="18" charset="0"/>
              </a:rPr>
              <a:t> </a:t>
            </a:r>
            <a:r>
              <a:rPr lang="en-GB" sz="1600" dirty="0" err="1">
                <a:solidFill>
                  <a:schemeClr val="tx1"/>
                </a:solidFill>
                <a:latin typeface="Code"/>
                <a:cs typeface="Times New Roman" panose="02020603050405020304" pitchFamily="18" charset="0"/>
              </a:rPr>
              <a:t>eine</a:t>
            </a:r>
            <a:r>
              <a:rPr lang="en-GB" sz="1600" dirty="0">
                <a:solidFill>
                  <a:schemeClr val="tx1"/>
                </a:solidFill>
                <a:latin typeface="Code"/>
                <a:cs typeface="Times New Roman" panose="02020603050405020304" pitchFamily="18" charset="0"/>
              </a:rPr>
              <a:t> </a:t>
            </a:r>
            <a:r>
              <a:rPr lang="en-GB" sz="1600" b="1" dirty="0" err="1">
                <a:solidFill>
                  <a:schemeClr val="tx1"/>
                </a:solidFill>
                <a:latin typeface="Code"/>
                <a:cs typeface="Times New Roman" panose="02020603050405020304" pitchFamily="18" charset="0"/>
              </a:rPr>
              <a:t>Antwort</a:t>
            </a:r>
            <a:r>
              <a:rPr lang="en-GB" sz="1600" dirty="0">
                <a:solidFill>
                  <a:schemeClr val="tx1"/>
                </a:solidFill>
                <a:latin typeface="Code"/>
                <a:cs typeface="Times New Roman" panose="02020603050405020304" pitchFamily="18" charset="0"/>
              </a:rPr>
              <a:t> </a:t>
            </a:r>
            <a:r>
              <a:rPr lang="en-GB" sz="1600" dirty="0" err="1">
                <a:solidFill>
                  <a:schemeClr val="tx1"/>
                </a:solidFill>
                <a:latin typeface="Code"/>
                <a:cs typeface="Times New Roman" panose="02020603050405020304" pitchFamily="18" charset="0"/>
              </a:rPr>
              <a:t>haben</a:t>
            </a:r>
            <a:r>
              <a:rPr lang="en-GB" sz="1600" dirty="0">
                <a:solidFill>
                  <a:schemeClr val="tx1"/>
                </a:solidFill>
                <a:latin typeface="Code"/>
                <a:cs typeface="Times New Roman" panose="02020603050405020304" pitchFamily="18" charset="0"/>
              </a:rPr>
              <a:t>, </a:t>
            </a:r>
            <a:r>
              <a:rPr lang="en-GB" sz="1600" dirty="0" err="1">
                <a:solidFill>
                  <a:schemeClr val="tx1"/>
                </a:solidFill>
                <a:latin typeface="Code"/>
                <a:cs typeface="Times New Roman" panose="02020603050405020304" pitchFamily="18" charset="0"/>
              </a:rPr>
              <a:t>ist</a:t>
            </a:r>
            <a:r>
              <a:rPr lang="en-GB" sz="1600" dirty="0">
                <a:solidFill>
                  <a:schemeClr val="tx1"/>
                </a:solidFill>
                <a:latin typeface="Code"/>
                <a:cs typeface="Times New Roman" panose="02020603050405020304" pitchFamily="18" charset="0"/>
              </a:rPr>
              <a:t> das </a:t>
            </a:r>
            <a:r>
              <a:rPr lang="en-GB" sz="1600" dirty="0" err="1">
                <a:solidFill>
                  <a:schemeClr val="tx1"/>
                </a:solidFill>
                <a:latin typeface="Code"/>
                <a:cs typeface="Times New Roman" panose="02020603050405020304" pitchFamily="18" charset="0"/>
              </a:rPr>
              <a:t>kein</a:t>
            </a:r>
            <a:r>
              <a:rPr lang="en-GB" sz="1600" dirty="0">
                <a:solidFill>
                  <a:schemeClr val="tx1"/>
                </a:solidFill>
                <a:latin typeface="Code"/>
                <a:cs typeface="Times New Roman" panose="02020603050405020304" pitchFamily="18" charset="0"/>
              </a:rPr>
              <a:t> Show-Stopper. </a:t>
            </a:r>
          </a:p>
          <a:p>
            <a:pPr marL="285750" indent="-285750" algn="just">
              <a:spcAft>
                <a:spcPts val="600"/>
              </a:spcAft>
              <a:buClr>
                <a:srgbClr val="FF0000"/>
              </a:buClr>
              <a:buFont typeface="Wingdings" panose="05000000000000000000" pitchFamily="2" charset="2"/>
              <a:buChar char="§"/>
            </a:pPr>
            <a:r>
              <a:rPr lang="en-GB" sz="1600" b="1" dirty="0" err="1">
                <a:solidFill>
                  <a:schemeClr val="tx1"/>
                </a:solidFill>
                <a:latin typeface="Code"/>
                <a:cs typeface="Times New Roman" panose="02020603050405020304" pitchFamily="18" charset="0"/>
              </a:rPr>
              <a:t>Bewerbungsschluss</a:t>
            </a:r>
            <a:r>
              <a:rPr lang="en-GB" sz="1600" b="1" dirty="0">
                <a:solidFill>
                  <a:schemeClr val="tx1"/>
                </a:solidFill>
                <a:latin typeface="Code"/>
                <a:cs typeface="Times New Roman" panose="02020603050405020304" pitchFamily="18" charset="0"/>
              </a:rPr>
              <a:t> </a:t>
            </a:r>
            <a:r>
              <a:rPr lang="en-GB" sz="1600" b="1" dirty="0" err="1">
                <a:solidFill>
                  <a:schemeClr val="tx1"/>
                </a:solidFill>
                <a:latin typeface="Code"/>
                <a:cs typeface="Times New Roman" panose="02020603050405020304" pitchFamily="18" charset="0"/>
              </a:rPr>
              <a:t>ist</a:t>
            </a:r>
            <a:r>
              <a:rPr lang="en-GB" sz="1600" b="1" dirty="0">
                <a:solidFill>
                  <a:schemeClr val="tx1"/>
                </a:solidFill>
                <a:latin typeface="Code"/>
                <a:cs typeface="Times New Roman" panose="02020603050405020304" pitchFamily="18" charset="0"/>
              </a:rPr>
              <a:t> der 1. </a:t>
            </a:r>
            <a:r>
              <a:rPr lang="en-GB" sz="1600" b="1" dirty="0" err="1">
                <a:solidFill>
                  <a:schemeClr val="tx1"/>
                </a:solidFill>
                <a:latin typeface="Code"/>
                <a:cs typeface="Times New Roman" panose="02020603050405020304" pitchFamily="18" charset="0"/>
              </a:rPr>
              <a:t>Dezember</a:t>
            </a:r>
            <a:r>
              <a:rPr lang="en-GB" sz="1600" b="1" dirty="0">
                <a:solidFill>
                  <a:schemeClr val="tx1"/>
                </a:solidFill>
                <a:latin typeface="Code"/>
                <a:cs typeface="Times New Roman" panose="02020603050405020304" pitchFamily="18" charset="0"/>
              </a:rPr>
              <a:t> 2020 </a:t>
            </a:r>
            <a:r>
              <a:rPr lang="en-GB" sz="1600" dirty="0">
                <a:solidFill>
                  <a:schemeClr val="tx1"/>
                </a:solidFill>
                <a:latin typeface="Code"/>
                <a:cs typeface="Times New Roman" panose="02020603050405020304" pitchFamily="18" charset="0"/>
              </a:rPr>
              <a:t>– </a:t>
            </a:r>
            <a:r>
              <a:rPr lang="en-GB" sz="1600" dirty="0" err="1">
                <a:solidFill>
                  <a:schemeClr val="tx1"/>
                </a:solidFill>
                <a:latin typeface="Code"/>
                <a:cs typeface="Times New Roman" panose="02020603050405020304" pitchFamily="18" charset="0"/>
              </a:rPr>
              <a:t>wir</a:t>
            </a:r>
            <a:r>
              <a:rPr lang="en-GB" sz="1600" dirty="0">
                <a:solidFill>
                  <a:schemeClr val="tx1"/>
                </a:solidFill>
                <a:latin typeface="Code"/>
                <a:cs typeface="Times New Roman" panose="02020603050405020304" pitchFamily="18" charset="0"/>
              </a:rPr>
              <a:t> </a:t>
            </a:r>
            <a:r>
              <a:rPr lang="en-GB" sz="1600" dirty="0" err="1">
                <a:solidFill>
                  <a:schemeClr val="tx1"/>
                </a:solidFill>
                <a:latin typeface="Code"/>
                <a:cs typeface="Times New Roman" panose="02020603050405020304" pitchFamily="18" charset="0"/>
              </a:rPr>
              <a:t>nehmen</a:t>
            </a:r>
            <a:r>
              <a:rPr lang="en-GB" sz="1600" dirty="0">
                <a:solidFill>
                  <a:schemeClr val="tx1"/>
                </a:solidFill>
                <a:latin typeface="Code"/>
                <a:cs typeface="Times New Roman" panose="02020603050405020304" pitchFamily="18" charset="0"/>
              </a:rPr>
              <a:t> </a:t>
            </a:r>
            <a:r>
              <a:rPr lang="en-GB" sz="1600" dirty="0" err="1">
                <a:solidFill>
                  <a:schemeClr val="tx1"/>
                </a:solidFill>
                <a:latin typeface="Code"/>
                <a:cs typeface="Times New Roman" panose="02020603050405020304" pitchFamily="18" charset="0"/>
              </a:rPr>
              <a:t>deine</a:t>
            </a:r>
            <a:r>
              <a:rPr lang="en-GB" sz="1600" dirty="0">
                <a:solidFill>
                  <a:schemeClr val="tx1"/>
                </a:solidFill>
                <a:latin typeface="Code"/>
                <a:cs typeface="Times New Roman" panose="02020603050405020304" pitchFamily="18" charset="0"/>
              </a:rPr>
              <a:t> </a:t>
            </a:r>
            <a:r>
              <a:rPr lang="en-GB" sz="1600" dirty="0" err="1">
                <a:solidFill>
                  <a:schemeClr val="tx1"/>
                </a:solidFill>
                <a:latin typeface="Code"/>
                <a:cs typeface="Times New Roman" panose="02020603050405020304" pitchFamily="18" charset="0"/>
              </a:rPr>
              <a:t>Bewerbung</a:t>
            </a:r>
            <a:r>
              <a:rPr lang="en-GB" sz="1600" dirty="0">
                <a:solidFill>
                  <a:schemeClr val="tx1"/>
                </a:solidFill>
                <a:latin typeface="Code"/>
                <a:cs typeface="Times New Roman" panose="02020603050405020304" pitchFamily="18" charset="0"/>
              </a:rPr>
              <a:t> </a:t>
            </a:r>
            <a:r>
              <a:rPr lang="en-GB" sz="1600" dirty="0" err="1">
                <a:solidFill>
                  <a:schemeClr val="tx1"/>
                </a:solidFill>
                <a:latin typeface="Code"/>
                <a:cs typeface="Times New Roman" panose="02020603050405020304" pitchFamily="18" charset="0"/>
              </a:rPr>
              <a:t>natürlich</a:t>
            </a:r>
            <a:r>
              <a:rPr lang="en-GB" sz="1600" dirty="0">
                <a:solidFill>
                  <a:schemeClr val="tx1"/>
                </a:solidFill>
                <a:latin typeface="Code"/>
                <a:cs typeface="Times New Roman" panose="02020603050405020304" pitchFamily="18" charset="0"/>
              </a:rPr>
              <a:t> </a:t>
            </a:r>
            <a:r>
              <a:rPr lang="en-GB" sz="1600" dirty="0" err="1">
                <a:solidFill>
                  <a:schemeClr val="tx1"/>
                </a:solidFill>
                <a:latin typeface="Code"/>
                <a:cs typeface="Times New Roman" panose="02020603050405020304" pitchFamily="18" charset="0"/>
              </a:rPr>
              <a:t>jederzeit</a:t>
            </a:r>
            <a:r>
              <a:rPr lang="en-GB" sz="1600" dirty="0">
                <a:solidFill>
                  <a:schemeClr val="tx1"/>
                </a:solidFill>
                <a:latin typeface="Code"/>
                <a:cs typeface="Times New Roman" panose="02020603050405020304" pitchFamily="18" charset="0"/>
              </a:rPr>
              <a:t> </a:t>
            </a:r>
            <a:r>
              <a:rPr lang="en-GB" sz="1600" dirty="0" err="1">
                <a:solidFill>
                  <a:schemeClr val="tx1"/>
                </a:solidFill>
                <a:latin typeface="Code"/>
                <a:cs typeface="Times New Roman" panose="02020603050405020304" pitchFamily="18" charset="0"/>
              </a:rPr>
              <a:t>entgegen</a:t>
            </a:r>
            <a:r>
              <a:rPr lang="en-GB" sz="1600" dirty="0">
                <a:solidFill>
                  <a:schemeClr val="tx1"/>
                </a:solidFill>
                <a:latin typeface="Code"/>
                <a:cs typeface="Times New Roman" panose="02020603050405020304" pitchFamily="18" charset="0"/>
              </a:rPr>
              <a:t>!</a:t>
            </a:r>
            <a:endParaRPr lang="en-GB" sz="1600" b="1" dirty="0">
              <a:solidFill>
                <a:schemeClr val="tx1"/>
              </a:solidFill>
              <a:latin typeface="Code"/>
              <a:cs typeface="Times New Roman" panose="02020603050405020304" pitchFamily="18" charset="0"/>
            </a:endParaRPr>
          </a:p>
          <a:p>
            <a:br>
              <a:rPr lang="en-GB" sz="1600" dirty="0">
                <a:solidFill>
                  <a:schemeClr val="tx1"/>
                </a:solidFill>
                <a:latin typeface="Code"/>
              </a:rPr>
            </a:br>
            <a:r>
              <a:rPr lang="en-GB" sz="1600" dirty="0" err="1">
                <a:solidFill>
                  <a:schemeClr val="tx1"/>
                </a:solidFill>
                <a:latin typeface="Code"/>
              </a:rPr>
              <a:t>Wenn</a:t>
            </a:r>
            <a:r>
              <a:rPr lang="en-GB" sz="1600" dirty="0">
                <a:solidFill>
                  <a:schemeClr val="tx1"/>
                </a:solidFill>
                <a:latin typeface="Code"/>
              </a:rPr>
              <a:t> Du </a:t>
            </a:r>
            <a:r>
              <a:rPr lang="en-GB" sz="1600" dirty="0" err="1">
                <a:solidFill>
                  <a:schemeClr val="tx1"/>
                </a:solidFill>
                <a:latin typeface="Code"/>
              </a:rPr>
              <a:t>noch</a:t>
            </a:r>
            <a:r>
              <a:rPr lang="en-GB" sz="1600" dirty="0">
                <a:solidFill>
                  <a:schemeClr val="tx1"/>
                </a:solidFill>
                <a:latin typeface="Code"/>
              </a:rPr>
              <a:t> </a:t>
            </a:r>
            <a:r>
              <a:rPr lang="en-GB" sz="1600" dirty="0" err="1">
                <a:solidFill>
                  <a:schemeClr val="tx1"/>
                </a:solidFill>
                <a:latin typeface="Code"/>
              </a:rPr>
              <a:t>Fragen</a:t>
            </a:r>
            <a:r>
              <a:rPr lang="en-GB" sz="1600" dirty="0">
                <a:solidFill>
                  <a:schemeClr val="tx1"/>
                </a:solidFill>
                <a:latin typeface="Code"/>
              </a:rPr>
              <a:t> hast, </a:t>
            </a:r>
            <a:r>
              <a:rPr lang="en-GB" sz="1600" dirty="0" err="1">
                <a:solidFill>
                  <a:schemeClr val="tx1"/>
                </a:solidFill>
                <a:latin typeface="Code"/>
              </a:rPr>
              <a:t>wende</a:t>
            </a:r>
            <a:r>
              <a:rPr lang="en-GB" sz="1600" dirty="0">
                <a:solidFill>
                  <a:schemeClr val="tx1"/>
                </a:solidFill>
                <a:latin typeface="Code"/>
              </a:rPr>
              <a:t> Dich gerne an:</a:t>
            </a:r>
          </a:p>
          <a:p>
            <a:r>
              <a:rPr lang="en-GB" sz="1600" dirty="0">
                <a:solidFill>
                  <a:schemeClr val="tx1"/>
                </a:solidFill>
                <a:latin typeface="Code"/>
              </a:rPr>
              <a:t>Ole </a:t>
            </a:r>
            <a:r>
              <a:rPr lang="en-GB" sz="1600" dirty="0" err="1">
                <a:solidFill>
                  <a:schemeClr val="tx1"/>
                </a:solidFill>
                <a:latin typeface="Code"/>
              </a:rPr>
              <a:t>Poppinga</a:t>
            </a:r>
            <a:endParaRPr lang="en-GB" sz="1600" dirty="0">
              <a:solidFill>
                <a:schemeClr val="tx1"/>
              </a:solidFill>
              <a:latin typeface="Code"/>
            </a:endParaRPr>
          </a:p>
          <a:p>
            <a:r>
              <a:rPr lang="en-GB" sz="1600" dirty="0">
                <a:solidFill>
                  <a:schemeClr val="tx1"/>
                </a:solidFill>
                <a:latin typeface="Code"/>
                <a:cs typeface="Arial" panose="020B0604020202020204" pitchFamily="34" charset="0"/>
              </a:rPr>
              <a:t>Tel. +49 152 31947498</a:t>
            </a:r>
            <a:endParaRPr lang="de-DE" sz="1600" dirty="0">
              <a:solidFill>
                <a:schemeClr val="tx1"/>
              </a:solidFill>
              <a:latin typeface="Code"/>
              <a:cs typeface="Arial" panose="020B0604020202020204" pitchFamily="34" charset="0"/>
            </a:endParaRPr>
          </a:p>
          <a:p>
            <a:r>
              <a:rPr lang="en-GB" sz="1600" dirty="0">
                <a:solidFill>
                  <a:schemeClr val="tx1"/>
                </a:solidFill>
                <a:latin typeface="Code"/>
              </a:rPr>
              <a:t>Email: </a:t>
            </a:r>
            <a:r>
              <a:rPr lang="de-DE" sz="1600" dirty="0">
                <a:solidFill>
                  <a:srgbClr val="FF0000"/>
                </a:solidFill>
                <a:latin typeface="Code"/>
                <a:cs typeface="Times New Roman" panose="02020603050405020304" pitchFamily="18" charset="0"/>
                <a:hlinkClick r:id="rId2">
                  <a:extLst>
                    <a:ext uri="{A12FA001-AC4F-418D-AE19-62706E023703}">
                      <ahyp:hlinkClr xmlns:ahyp="http://schemas.microsoft.com/office/drawing/2018/hyperlinkcolor" val="tx"/>
                    </a:ext>
                  </a:extLst>
                </a:hlinkClick>
              </a:rPr>
              <a:t>innovationchallenge@fiege.com</a:t>
            </a:r>
            <a:r>
              <a:rPr lang="de-DE" sz="1600" dirty="0">
                <a:solidFill>
                  <a:srgbClr val="FF0000"/>
                </a:solidFill>
                <a:latin typeface="Code"/>
                <a:cs typeface="Times New Roman" panose="02020603050405020304" pitchFamily="18" charset="0"/>
              </a:rPr>
              <a:t> </a:t>
            </a:r>
            <a:endParaRPr lang="en-GB" sz="1600" dirty="0">
              <a:solidFill>
                <a:srgbClr val="FF0000"/>
              </a:solidFill>
              <a:latin typeface="Code"/>
              <a:cs typeface="Times New Roman" panose="02020603050405020304" pitchFamily="18" charset="0"/>
            </a:endParaRPr>
          </a:p>
        </p:txBody>
      </p:sp>
      <p:sp>
        <p:nvSpPr>
          <p:cNvPr id="9" name="Balken">
            <a:extLst>
              <a:ext uri="{FF2B5EF4-FFF2-40B4-BE49-F238E27FC236}">
                <a16:creationId xmlns:a16="http://schemas.microsoft.com/office/drawing/2014/main" id="{CBF9C772-1816-4C7E-84F5-B01D5EE36E09}"/>
              </a:ext>
            </a:extLst>
          </p:cNvPr>
          <p:cNvSpPr/>
          <p:nvPr/>
        </p:nvSpPr>
        <p:spPr>
          <a:xfrm>
            <a:off x="577872" y="1862035"/>
            <a:ext cx="1361462" cy="65675"/>
          </a:xfrm>
          <a:prstGeom prst="rect">
            <a:avLst/>
          </a:prstGeom>
          <a:solidFill>
            <a:srgbClr val="00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13" name="Grafik 12" descr="Ein Bild, das Text, Person, stehend, darstellend enthält.&#10;&#10;Automatisch generierte Beschreibung">
            <a:extLst>
              <a:ext uri="{FF2B5EF4-FFF2-40B4-BE49-F238E27FC236}">
                <a16:creationId xmlns:a16="http://schemas.microsoft.com/office/drawing/2014/main" id="{E403B733-1CA3-4F87-A1C4-60A3DFE89A4C}"/>
              </a:ext>
            </a:extLst>
          </p:cNvPr>
          <p:cNvPicPr>
            <a:picLocks noChangeAspect="1"/>
          </p:cNvPicPr>
          <p:nvPr/>
        </p:nvPicPr>
        <p:blipFill rotWithShape="1">
          <a:blip r:embed="rId3" cstate="print">
            <a:duotone>
              <a:prstClr val="black"/>
              <a:srgbClr val="244360">
                <a:tint val="45000"/>
                <a:satMod val="400000"/>
              </a:srgbClr>
            </a:duotone>
            <a:extLst>
              <a:ext uri="{28A0092B-C50C-407E-A947-70E740481C1C}">
                <a14:useLocalDpi xmlns:a14="http://schemas.microsoft.com/office/drawing/2010/main"/>
              </a:ext>
            </a:extLst>
          </a:blip>
          <a:srcRect/>
          <a:stretch/>
        </p:blipFill>
        <p:spPr>
          <a:xfrm>
            <a:off x="6715128" y="0"/>
            <a:ext cx="5476872" cy="6858000"/>
          </a:xfrm>
          <a:prstGeom prst="rect">
            <a:avLst/>
          </a:prstGeom>
        </p:spPr>
      </p:pic>
    </p:spTree>
    <p:extLst>
      <p:ext uri="{BB962C8B-B14F-4D97-AF65-F5344CB8AC3E}">
        <p14:creationId xmlns:p14="http://schemas.microsoft.com/office/powerpoint/2010/main" val="1560783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a:extLst>
              <a:ext uri="{FF2B5EF4-FFF2-40B4-BE49-F238E27FC236}">
                <a16:creationId xmlns:a16="http://schemas.microsoft.com/office/drawing/2014/main" id="{05A65435-6BCB-44C1-A8C3-9D8E8BDA3D40}"/>
              </a:ext>
            </a:extLst>
          </p:cNvPr>
          <p:cNvPicPr>
            <a:picLocks noChangeAspect="1"/>
          </p:cNvPicPr>
          <p:nvPr/>
        </p:nvPicPr>
        <p:blipFill rotWithShape="1">
          <a:blip r:embed="rId2" cstate="email">
            <a:duotone>
              <a:prstClr val="black"/>
              <a:srgbClr val="002060">
                <a:tint val="45000"/>
                <a:satMod val="400000"/>
              </a:srgbClr>
            </a:duotone>
            <a:extLst>
              <a:ext uri="{28A0092B-C50C-407E-A947-70E740481C1C}">
                <a14:useLocalDpi xmlns:a14="http://schemas.microsoft.com/office/drawing/2010/main"/>
              </a:ext>
            </a:extLst>
          </a:blip>
          <a:srcRect/>
          <a:stretch/>
        </p:blipFill>
        <p:spPr>
          <a:xfrm>
            <a:off x="1365640" y="3429000"/>
            <a:ext cx="2517663" cy="2487807"/>
          </a:xfrm>
          <a:prstGeom prst="ellipse">
            <a:avLst/>
          </a:prstGeom>
          <a:ln>
            <a:solidFill>
              <a:srgbClr val="0C0301"/>
            </a:solidFill>
          </a:ln>
        </p:spPr>
      </p:pic>
      <p:sp>
        <p:nvSpPr>
          <p:cNvPr id="5" name="Rechteck 4">
            <a:extLst>
              <a:ext uri="{FF2B5EF4-FFF2-40B4-BE49-F238E27FC236}">
                <a16:creationId xmlns:a16="http://schemas.microsoft.com/office/drawing/2014/main" id="{F14B0478-29A3-4298-828F-EFF3387097D8}"/>
              </a:ext>
            </a:extLst>
          </p:cNvPr>
          <p:cNvSpPr/>
          <p:nvPr/>
        </p:nvSpPr>
        <p:spPr>
          <a:xfrm>
            <a:off x="577872" y="1329499"/>
            <a:ext cx="4248472" cy="584775"/>
          </a:xfrm>
          <a:prstGeom prst="rect">
            <a:avLst/>
          </a:prstGeom>
        </p:spPr>
        <p:txBody>
          <a:bodyPr wrap="square" lIns="0">
            <a:spAutoFit/>
          </a:bodyPr>
          <a:lstStyle/>
          <a:p>
            <a:r>
              <a:rPr lang="de-DE" sz="3200" b="1" dirty="0">
                <a:solidFill>
                  <a:srgbClr val="FF0000"/>
                </a:solidFill>
                <a:latin typeface="Code"/>
                <a:ea typeface="Segoe UI Black" panose="020B0A02040204020203" pitchFamily="34" charset="0"/>
                <a:cs typeface="Times New Roman" panose="02020603050405020304" pitchFamily="18" charset="0"/>
              </a:rPr>
              <a:t>Persona</a:t>
            </a:r>
          </a:p>
        </p:txBody>
      </p:sp>
      <p:sp>
        <p:nvSpPr>
          <p:cNvPr id="6" name="Balken">
            <a:extLst>
              <a:ext uri="{FF2B5EF4-FFF2-40B4-BE49-F238E27FC236}">
                <a16:creationId xmlns:a16="http://schemas.microsoft.com/office/drawing/2014/main" id="{E74E6B4F-F5C6-4FD6-9A6B-0151BC5A16D0}"/>
              </a:ext>
            </a:extLst>
          </p:cNvPr>
          <p:cNvSpPr/>
          <p:nvPr/>
        </p:nvSpPr>
        <p:spPr>
          <a:xfrm>
            <a:off x="6456760" y="1862035"/>
            <a:ext cx="1361462" cy="65675"/>
          </a:xfrm>
          <a:prstGeom prst="rect">
            <a:avLst/>
          </a:prstGeom>
          <a:solidFill>
            <a:srgbClr val="00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7" name="Balken">
            <a:extLst>
              <a:ext uri="{FF2B5EF4-FFF2-40B4-BE49-F238E27FC236}">
                <a16:creationId xmlns:a16="http://schemas.microsoft.com/office/drawing/2014/main" id="{902904D8-B276-4574-9004-0B0AA065DF8C}"/>
              </a:ext>
            </a:extLst>
          </p:cNvPr>
          <p:cNvSpPr/>
          <p:nvPr/>
        </p:nvSpPr>
        <p:spPr>
          <a:xfrm>
            <a:off x="6454996" y="3576554"/>
            <a:ext cx="1361462" cy="65675"/>
          </a:xfrm>
          <a:prstGeom prst="rect">
            <a:avLst/>
          </a:prstGeom>
          <a:solidFill>
            <a:srgbClr val="00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8" name="Balken">
            <a:extLst>
              <a:ext uri="{FF2B5EF4-FFF2-40B4-BE49-F238E27FC236}">
                <a16:creationId xmlns:a16="http://schemas.microsoft.com/office/drawing/2014/main" id="{08D2A23E-9ED7-40C1-B809-8E1886D269D1}"/>
              </a:ext>
            </a:extLst>
          </p:cNvPr>
          <p:cNvSpPr/>
          <p:nvPr/>
        </p:nvSpPr>
        <p:spPr>
          <a:xfrm>
            <a:off x="6454996" y="5264795"/>
            <a:ext cx="1361462" cy="65675"/>
          </a:xfrm>
          <a:prstGeom prst="rect">
            <a:avLst/>
          </a:prstGeom>
          <a:solidFill>
            <a:srgbClr val="00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0" name="TextBox 5">
            <a:extLst>
              <a:ext uri="{FF2B5EF4-FFF2-40B4-BE49-F238E27FC236}">
                <a16:creationId xmlns:a16="http://schemas.microsoft.com/office/drawing/2014/main" id="{599B089C-9F29-4734-A215-D551FD401CE3}"/>
              </a:ext>
            </a:extLst>
          </p:cNvPr>
          <p:cNvSpPr txBox="1"/>
          <p:nvPr/>
        </p:nvSpPr>
        <p:spPr>
          <a:xfrm>
            <a:off x="6456760" y="1375665"/>
            <a:ext cx="5372977" cy="492443"/>
          </a:xfrm>
          <a:prstGeom prst="rect">
            <a:avLst/>
          </a:prstGeom>
          <a:noFill/>
        </p:spPr>
        <p:txBody>
          <a:bodyPr wrap="square" lIns="0" tIns="0" rIns="0" bIns="0" rtlCol="0">
            <a:spAutoFit/>
          </a:bodyPr>
          <a:lstStyle/>
          <a:p>
            <a:pPr algn="l">
              <a:spcBef>
                <a:spcPts val="600"/>
              </a:spcBef>
            </a:pPr>
            <a:r>
              <a:rPr lang="en-GB" sz="3200" b="1" dirty="0">
                <a:solidFill>
                  <a:srgbClr val="FF0000"/>
                </a:solidFill>
                <a:latin typeface="Code"/>
                <a:cs typeface="Times New Roman" panose="02020603050405020304" pitchFamily="18" charset="0"/>
              </a:rPr>
              <a:t>Aufgabe</a:t>
            </a:r>
          </a:p>
        </p:txBody>
      </p:sp>
      <p:sp>
        <p:nvSpPr>
          <p:cNvPr id="11" name="TextBox 5">
            <a:extLst>
              <a:ext uri="{FF2B5EF4-FFF2-40B4-BE49-F238E27FC236}">
                <a16:creationId xmlns:a16="http://schemas.microsoft.com/office/drawing/2014/main" id="{13B15245-4DA0-4E27-AF64-957823D2B1D1}"/>
              </a:ext>
            </a:extLst>
          </p:cNvPr>
          <p:cNvSpPr txBox="1"/>
          <p:nvPr/>
        </p:nvSpPr>
        <p:spPr>
          <a:xfrm>
            <a:off x="6454996" y="3080645"/>
            <a:ext cx="5372977" cy="492443"/>
          </a:xfrm>
          <a:prstGeom prst="rect">
            <a:avLst/>
          </a:prstGeom>
          <a:noFill/>
        </p:spPr>
        <p:txBody>
          <a:bodyPr wrap="square" lIns="0" tIns="0" rIns="0" bIns="0" rtlCol="0">
            <a:spAutoFit/>
          </a:bodyPr>
          <a:lstStyle/>
          <a:p>
            <a:pPr algn="l">
              <a:spcBef>
                <a:spcPts val="600"/>
              </a:spcBef>
            </a:pPr>
            <a:r>
              <a:rPr lang="en-GB" sz="3200" b="1" dirty="0" err="1">
                <a:solidFill>
                  <a:srgbClr val="FF0000"/>
                </a:solidFill>
                <a:latin typeface="Code"/>
                <a:cs typeface="Times New Roman" panose="02020603050405020304" pitchFamily="18" charset="0"/>
              </a:rPr>
              <a:t>Herausforderung</a:t>
            </a:r>
            <a:endParaRPr lang="en-GB" sz="3200" b="1" dirty="0">
              <a:solidFill>
                <a:srgbClr val="FF0000"/>
              </a:solidFill>
              <a:latin typeface="Code"/>
              <a:cs typeface="Times New Roman" panose="02020603050405020304" pitchFamily="18" charset="0"/>
            </a:endParaRPr>
          </a:p>
        </p:txBody>
      </p:sp>
      <p:sp>
        <p:nvSpPr>
          <p:cNvPr id="12" name="TextBox 5">
            <a:extLst>
              <a:ext uri="{FF2B5EF4-FFF2-40B4-BE49-F238E27FC236}">
                <a16:creationId xmlns:a16="http://schemas.microsoft.com/office/drawing/2014/main" id="{25EECE20-EE5C-47FB-A339-F55DC95CA8AF}"/>
              </a:ext>
            </a:extLst>
          </p:cNvPr>
          <p:cNvSpPr txBox="1"/>
          <p:nvPr/>
        </p:nvSpPr>
        <p:spPr>
          <a:xfrm>
            <a:off x="6454996" y="4768886"/>
            <a:ext cx="5372977" cy="492443"/>
          </a:xfrm>
          <a:prstGeom prst="rect">
            <a:avLst/>
          </a:prstGeom>
          <a:noFill/>
        </p:spPr>
        <p:txBody>
          <a:bodyPr wrap="square" lIns="0" tIns="0" rIns="0" bIns="0" rtlCol="0">
            <a:spAutoFit/>
          </a:bodyPr>
          <a:lstStyle/>
          <a:p>
            <a:pPr algn="l">
              <a:spcBef>
                <a:spcPts val="600"/>
              </a:spcBef>
            </a:pPr>
            <a:r>
              <a:rPr lang="en-GB" sz="3200" b="1" dirty="0" err="1">
                <a:solidFill>
                  <a:srgbClr val="FF0000"/>
                </a:solidFill>
                <a:latin typeface="Code"/>
                <a:cs typeface="Times New Roman" panose="02020603050405020304" pitchFamily="18" charset="0"/>
              </a:rPr>
              <a:t>Bedürfnisse</a:t>
            </a:r>
            <a:endParaRPr lang="en-GB" sz="3200" b="1" dirty="0">
              <a:solidFill>
                <a:srgbClr val="FF0000"/>
              </a:solidFill>
              <a:latin typeface="Code"/>
              <a:cs typeface="Times New Roman" panose="02020603050405020304" pitchFamily="18" charset="0"/>
            </a:endParaRPr>
          </a:p>
        </p:txBody>
      </p:sp>
      <p:sp>
        <p:nvSpPr>
          <p:cNvPr id="21" name="TextBox 5">
            <a:extLst>
              <a:ext uri="{FF2B5EF4-FFF2-40B4-BE49-F238E27FC236}">
                <a16:creationId xmlns:a16="http://schemas.microsoft.com/office/drawing/2014/main" id="{916472EF-92B8-4809-A472-CB97BEC197A7}"/>
              </a:ext>
            </a:extLst>
          </p:cNvPr>
          <p:cNvSpPr txBox="1"/>
          <p:nvPr/>
        </p:nvSpPr>
        <p:spPr>
          <a:xfrm>
            <a:off x="569131" y="289682"/>
            <a:ext cx="5372977" cy="615553"/>
          </a:xfrm>
          <a:prstGeom prst="rect">
            <a:avLst/>
          </a:prstGeom>
          <a:noFill/>
        </p:spPr>
        <p:txBody>
          <a:bodyPr wrap="square" lIns="0" tIns="0" rIns="0" bIns="0" rtlCol="0">
            <a:spAutoFit/>
          </a:bodyPr>
          <a:lstStyle/>
          <a:p>
            <a:pPr algn="l">
              <a:spcBef>
                <a:spcPts val="600"/>
              </a:spcBef>
            </a:pPr>
            <a:r>
              <a:rPr lang="en-GB" sz="4000" b="1" dirty="0" err="1">
                <a:latin typeface="Code"/>
                <a:cs typeface="Times New Roman" panose="02020603050405020304" pitchFamily="18" charset="0"/>
              </a:rPr>
              <a:t>Herausforderung</a:t>
            </a:r>
            <a:endParaRPr lang="en-GB" sz="4000" b="1" dirty="0">
              <a:latin typeface="Code"/>
              <a:cs typeface="Times New Roman" panose="02020603050405020304" pitchFamily="18" charset="0"/>
            </a:endParaRPr>
          </a:p>
        </p:txBody>
      </p:sp>
      <p:sp>
        <p:nvSpPr>
          <p:cNvPr id="23" name="Balken">
            <a:extLst>
              <a:ext uri="{FF2B5EF4-FFF2-40B4-BE49-F238E27FC236}">
                <a16:creationId xmlns:a16="http://schemas.microsoft.com/office/drawing/2014/main" id="{FC9AD128-EFD4-4684-8B9B-6A10FAFC2D77}"/>
              </a:ext>
            </a:extLst>
          </p:cNvPr>
          <p:cNvSpPr/>
          <p:nvPr/>
        </p:nvSpPr>
        <p:spPr>
          <a:xfrm>
            <a:off x="577872" y="1862035"/>
            <a:ext cx="1361462" cy="65675"/>
          </a:xfrm>
          <a:prstGeom prst="rect">
            <a:avLst/>
          </a:prstGeom>
          <a:solidFill>
            <a:srgbClr val="00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 name="Rechteck 1">
            <a:extLst>
              <a:ext uri="{FF2B5EF4-FFF2-40B4-BE49-F238E27FC236}">
                <a16:creationId xmlns:a16="http://schemas.microsoft.com/office/drawing/2014/main" id="{77C64724-87D4-4D8A-96D3-7E907F17BF70}"/>
              </a:ext>
            </a:extLst>
          </p:cNvPr>
          <p:cNvSpPr>
            <a:spLocks/>
          </p:cNvSpPr>
          <p:nvPr/>
        </p:nvSpPr>
        <p:spPr>
          <a:xfrm>
            <a:off x="577872" y="1927710"/>
            <a:ext cx="5518128" cy="1047345"/>
          </a:xfrm>
          <a:prstGeom prst="rect">
            <a:avLst/>
          </a:prstGeom>
          <a:noFill/>
          <a:ln w="9525">
            <a:solidFill>
              <a:srgbClr val="D9D9D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ormAutofit/>
          </a:bodyPr>
          <a:lstStyle/>
          <a:p>
            <a:pPr algn="just"/>
            <a:r>
              <a:rPr lang="de-DE" sz="1200" dirty="0">
                <a:solidFill>
                  <a:schemeClr val="bg1">
                    <a:lumMod val="50000"/>
                  </a:schemeClr>
                </a:solidFill>
                <a:latin typeface="Code"/>
                <a:cs typeface="Times New Roman" panose="02020603050405020304" pitchFamily="18" charset="0"/>
              </a:rPr>
              <a:t>Beschreibe die Charaktereigenschaften Deiner Persona hier so konkret wie möglich. </a:t>
            </a:r>
          </a:p>
        </p:txBody>
      </p:sp>
      <p:sp>
        <p:nvSpPr>
          <p:cNvPr id="20" name="Rechteck 19">
            <a:extLst>
              <a:ext uri="{FF2B5EF4-FFF2-40B4-BE49-F238E27FC236}">
                <a16:creationId xmlns:a16="http://schemas.microsoft.com/office/drawing/2014/main" id="{DC36F73D-E266-4426-A5D0-7A62FE15BA94}"/>
              </a:ext>
            </a:extLst>
          </p:cNvPr>
          <p:cNvSpPr>
            <a:spLocks/>
          </p:cNvSpPr>
          <p:nvPr/>
        </p:nvSpPr>
        <p:spPr>
          <a:xfrm>
            <a:off x="6456760" y="1927709"/>
            <a:ext cx="5518128" cy="1047345"/>
          </a:xfrm>
          <a:prstGeom prst="rect">
            <a:avLst/>
          </a:prstGeom>
          <a:noFill/>
          <a:ln w="9525">
            <a:solidFill>
              <a:srgbClr val="D9D9D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ormAutofit/>
          </a:bodyPr>
          <a:lstStyle/>
          <a:p>
            <a:pPr algn="just">
              <a:spcBef>
                <a:spcPts val="600"/>
              </a:spcBef>
            </a:pPr>
            <a:r>
              <a:rPr lang="en-GB" sz="1200" dirty="0" err="1">
                <a:solidFill>
                  <a:schemeClr val="bg1">
                    <a:lumMod val="50000"/>
                  </a:schemeClr>
                </a:solidFill>
                <a:latin typeface="Code"/>
                <a:cs typeface="Times New Roman" panose="02020603050405020304" pitchFamily="18" charset="0"/>
              </a:rPr>
              <a:t>Definiere</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welche</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Aufgaben</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Deine</a:t>
            </a:r>
            <a:r>
              <a:rPr lang="en-GB" sz="1200" dirty="0">
                <a:solidFill>
                  <a:schemeClr val="bg1">
                    <a:lumMod val="50000"/>
                  </a:schemeClr>
                </a:solidFill>
                <a:latin typeface="Code"/>
                <a:cs typeface="Times New Roman" panose="02020603050405020304" pitchFamily="18" charset="0"/>
              </a:rPr>
              <a:t> Persona in </a:t>
            </a:r>
            <a:r>
              <a:rPr lang="en-GB" sz="1200" dirty="0" err="1">
                <a:solidFill>
                  <a:schemeClr val="bg1">
                    <a:lumMod val="50000"/>
                  </a:schemeClr>
                </a:solidFill>
                <a:latin typeface="Code"/>
                <a:cs typeface="Times New Roman" panose="02020603050405020304" pitchFamily="18" charset="0"/>
              </a:rPr>
              <a:t>ihrer</a:t>
            </a:r>
            <a:r>
              <a:rPr lang="en-GB" sz="1200" dirty="0">
                <a:solidFill>
                  <a:schemeClr val="bg1">
                    <a:lumMod val="50000"/>
                  </a:schemeClr>
                </a:solidFill>
                <a:latin typeface="Code"/>
                <a:cs typeface="Times New Roman" panose="02020603050405020304" pitchFamily="18" charset="0"/>
              </a:rPr>
              <a:t> Rolle hat.</a:t>
            </a:r>
          </a:p>
        </p:txBody>
      </p:sp>
      <p:sp>
        <p:nvSpPr>
          <p:cNvPr id="24" name="Rechteck 23">
            <a:extLst>
              <a:ext uri="{FF2B5EF4-FFF2-40B4-BE49-F238E27FC236}">
                <a16:creationId xmlns:a16="http://schemas.microsoft.com/office/drawing/2014/main" id="{2AB3B7B9-3B8A-413D-9773-6937D4467F62}"/>
              </a:ext>
            </a:extLst>
          </p:cNvPr>
          <p:cNvSpPr>
            <a:spLocks/>
          </p:cNvSpPr>
          <p:nvPr/>
        </p:nvSpPr>
        <p:spPr>
          <a:xfrm>
            <a:off x="6454996" y="3638763"/>
            <a:ext cx="5518128" cy="1047345"/>
          </a:xfrm>
          <a:prstGeom prst="rect">
            <a:avLst/>
          </a:prstGeom>
          <a:noFill/>
          <a:ln w="9525">
            <a:solidFill>
              <a:srgbClr val="D9D9D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ormAutofit/>
          </a:bodyPr>
          <a:lstStyle/>
          <a:p>
            <a:pPr algn="just">
              <a:spcBef>
                <a:spcPts val="600"/>
              </a:spcBef>
            </a:pPr>
            <a:r>
              <a:rPr lang="en-GB" sz="1200" dirty="0">
                <a:solidFill>
                  <a:schemeClr val="bg1">
                    <a:lumMod val="50000"/>
                  </a:schemeClr>
                </a:solidFill>
                <a:latin typeface="Code"/>
                <a:cs typeface="Times New Roman" panose="02020603050405020304" pitchFamily="18" charset="0"/>
              </a:rPr>
              <a:t>Du hast </a:t>
            </a:r>
            <a:r>
              <a:rPr lang="en-GB" sz="1200" dirty="0" err="1">
                <a:solidFill>
                  <a:schemeClr val="bg1">
                    <a:lumMod val="50000"/>
                  </a:schemeClr>
                </a:solidFill>
                <a:latin typeface="Code"/>
                <a:cs typeface="Times New Roman" panose="02020603050405020304" pitchFamily="18" charset="0"/>
              </a:rPr>
              <a:t>bei</a:t>
            </a:r>
            <a:r>
              <a:rPr lang="en-GB" sz="1200" dirty="0">
                <a:solidFill>
                  <a:schemeClr val="bg1">
                    <a:lumMod val="50000"/>
                  </a:schemeClr>
                </a:solidFill>
                <a:latin typeface="Code"/>
                <a:cs typeface="Times New Roman" panose="02020603050405020304" pitchFamily="18" charset="0"/>
              </a:rPr>
              <a:t> der Aufgabe </a:t>
            </a:r>
            <a:r>
              <a:rPr lang="en-GB" sz="1200" dirty="0" err="1">
                <a:solidFill>
                  <a:schemeClr val="bg1">
                    <a:lumMod val="50000"/>
                  </a:schemeClr>
                </a:solidFill>
                <a:latin typeface="Code"/>
                <a:cs typeface="Times New Roman" panose="02020603050405020304" pitchFamily="18" charset="0"/>
              </a:rPr>
              <a:t>Deiner</a:t>
            </a:r>
            <a:r>
              <a:rPr lang="en-GB" sz="1200" dirty="0">
                <a:solidFill>
                  <a:schemeClr val="bg1">
                    <a:lumMod val="50000"/>
                  </a:schemeClr>
                </a:solidFill>
                <a:latin typeface="Code"/>
                <a:cs typeface="Times New Roman" panose="02020603050405020304" pitchFamily="18" charset="0"/>
              </a:rPr>
              <a:t> Persona </a:t>
            </a:r>
            <a:r>
              <a:rPr lang="en-GB" sz="1200" dirty="0" err="1">
                <a:solidFill>
                  <a:schemeClr val="bg1">
                    <a:lumMod val="50000"/>
                  </a:schemeClr>
                </a:solidFill>
                <a:latin typeface="Code"/>
                <a:cs typeface="Times New Roman" panose="02020603050405020304" pitchFamily="18" charset="0"/>
              </a:rPr>
              <a:t>eine</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Herausforderung</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festgestellt</a:t>
            </a:r>
            <a:r>
              <a:rPr lang="en-GB" sz="1200" dirty="0">
                <a:solidFill>
                  <a:schemeClr val="bg1">
                    <a:lumMod val="50000"/>
                  </a:schemeClr>
                </a:solidFill>
                <a:latin typeface="Code"/>
                <a:cs typeface="Times New Roman" panose="02020603050405020304" pitchFamily="18" charset="0"/>
              </a:rPr>
              <a:t>, das seine/</a:t>
            </a:r>
            <a:r>
              <a:rPr lang="en-GB" sz="1200" dirty="0" err="1">
                <a:solidFill>
                  <a:schemeClr val="bg1">
                    <a:lumMod val="50000"/>
                  </a:schemeClr>
                </a:solidFill>
                <a:latin typeface="Code"/>
                <a:cs typeface="Times New Roman" panose="02020603050405020304" pitchFamily="18" charset="0"/>
              </a:rPr>
              <a:t>ihre</a:t>
            </a:r>
            <a:r>
              <a:rPr lang="en-GB" sz="1200" dirty="0">
                <a:solidFill>
                  <a:schemeClr val="bg1">
                    <a:lumMod val="50000"/>
                  </a:schemeClr>
                </a:solidFill>
                <a:latin typeface="Code"/>
                <a:cs typeface="Times New Roman" panose="02020603050405020304" pitchFamily="18" charset="0"/>
              </a:rPr>
              <a:t> Arbeit </a:t>
            </a:r>
            <a:r>
              <a:rPr lang="en-GB" sz="1200" dirty="0" err="1">
                <a:solidFill>
                  <a:schemeClr val="bg1">
                    <a:lumMod val="50000"/>
                  </a:schemeClr>
                </a:solidFill>
                <a:latin typeface="Code"/>
                <a:cs typeface="Times New Roman" panose="02020603050405020304" pitchFamily="18" charset="0"/>
              </a:rPr>
              <a:t>erschwert</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oder</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sogar</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unmöglich</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macht</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Welche</a:t>
            </a:r>
            <a:r>
              <a:rPr lang="en-GB" sz="1200" dirty="0">
                <a:solidFill>
                  <a:schemeClr val="bg1">
                    <a:lumMod val="50000"/>
                  </a:schemeClr>
                </a:solidFill>
                <a:latin typeface="Code"/>
                <a:cs typeface="Times New Roman" panose="02020603050405020304" pitchFamily="18" charset="0"/>
              </a:rPr>
              <a:t>? </a:t>
            </a:r>
          </a:p>
        </p:txBody>
      </p:sp>
      <p:sp>
        <p:nvSpPr>
          <p:cNvPr id="26" name="Rechteck 25">
            <a:extLst>
              <a:ext uri="{FF2B5EF4-FFF2-40B4-BE49-F238E27FC236}">
                <a16:creationId xmlns:a16="http://schemas.microsoft.com/office/drawing/2014/main" id="{01C88BFF-DC46-497A-90B2-12518411F161}"/>
              </a:ext>
            </a:extLst>
          </p:cNvPr>
          <p:cNvSpPr>
            <a:spLocks/>
          </p:cNvSpPr>
          <p:nvPr/>
        </p:nvSpPr>
        <p:spPr>
          <a:xfrm>
            <a:off x="6454996" y="5330470"/>
            <a:ext cx="5518128" cy="1047345"/>
          </a:xfrm>
          <a:prstGeom prst="rect">
            <a:avLst/>
          </a:prstGeom>
          <a:noFill/>
          <a:ln w="9525">
            <a:solidFill>
              <a:srgbClr val="D9D9D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ormAutofit/>
          </a:bodyPr>
          <a:lstStyle/>
          <a:p>
            <a:pPr algn="just">
              <a:spcBef>
                <a:spcPts val="600"/>
              </a:spcBef>
            </a:pPr>
            <a:r>
              <a:rPr lang="en-GB" sz="1200" dirty="0" err="1">
                <a:solidFill>
                  <a:schemeClr val="bg1">
                    <a:lumMod val="50000"/>
                  </a:schemeClr>
                </a:solidFill>
                <a:latin typeface="Code"/>
                <a:cs typeface="Times New Roman" panose="02020603050405020304" pitchFamily="18" charset="0"/>
              </a:rPr>
              <a:t>Neben</a:t>
            </a:r>
            <a:r>
              <a:rPr lang="en-GB" sz="1200" dirty="0">
                <a:solidFill>
                  <a:schemeClr val="bg1">
                    <a:lumMod val="50000"/>
                  </a:schemeClr>
                </a:solidFill>
                <a:latin typeface="Code"/>
                <a:cs typeface="Times New Roman" panose="02020603050405020304" pitchFamily="18" charset="0"/>
              </a:rPr>
              <a:t> den </a:t>
            </a:r>
            <a:r>
              <a:rPr lang="en-GB" sz="1200" dirty="0" err="1">
                <a:solidFill>
                  <a:schemeClr val="bg1">
                    <a:lumMod val="50000"/>
                  </a:schemeClr>
                </a:solidFill>
                <a:latin typeface="Code"/>
                <a:cs typeface="Times New Roman" panose="02020603050405020304" pitchFamily="18" charset="0"/>
              </a:rPr>
              <a:t>Painpoints</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gibt</a:t>
            </a:r>
            <a:r>
              <a:rPr lang="en-GB" sz="1200" dirty="0">
                <a:solidFill>
                  <a:schemeClr val="bg1">
                    <a:lumMod val="50000"/>
                  </a:schemeClr>
                </a:solidFill>
                <a:latin typeface="Code"/>
                <a:cs typeface="Times New Roman" panose="02020603050405020304" pitchFamily="18" charset="0"/>
              </a:rPr>
              <a:t> es </a:t>
            </a:r>
            <a:r>
              <a:rPr lang="en-GB" sz="1200" dirty="0" err="1">
                <a:solidFill>
                  <a:schemeClr val="bg1">
                    <a:lumMod val="50000"/>
                  </a:schemeClr>
                </a:solidFill>
                <a:latin typeface="Code"/>
                <a:cs typeface="Times New Roman" panose="02020603050405020304" pitchFamily="18" charset="0"/>
              </a:rPr>
              <a:t>auch</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Bedürfnisse</a:t>
            </a:r>
            <a:r>
              <a:rPr lang="en-GB" sz="1200" dirty="0">
                <a:solidFill>
                  <a:schemeClr val="bg1">
                    <a:lumMod val="50000"/>
                  </a:schemeClr>
                </a:solidFill>
                <a:latin typeface="Code"/>
                <a:cs typeface="Times New Roman" panose="02020603050405020304" pitchFamily="18" charset="0"/>
              </a:rPr>
              <a:t>, die </a:t>
            </a:r>
            <a:r>
              <a:rPr lang="en-GB" sz="1200" dirty="0" err="1">
                <a:solidFill>
                  <a:schemeClr val="bg1">
                    <a:lumMod val="50000"/>
                  </a:schemeClr>
                </a:solidFill>
                <a:latin typeface="Code"/>
                <a:cs typeface="Times New Roman" panose="02020603050405020304" pitchFamily="18" charset="0"/>
              </a:rPr>
              <a:t>Deine</a:t>
            </a:r>
            <a:r>
              <a:rPr lang="en-GB" sz="1200" dirty="0">
                <a:solidFill>
                  <a:schemeClr val="bg1">
                    <a:lumMod val="50000"/>
                  </a:schemeClr>
                </a:solidFill>
                <a:latin typeface="Code"/>
                <a:cs typeface="Times New Roman" panose="02020603050405020304" pitchFamily="18" charset="0"/>
              </a:rPr>
              <a:t> Persona </a:t>
            </a:r>
            <a:r>
              <a:rPr lang="en-GB" sz="1200" dirty="0" err="1">
                <a:solidFill>
                  <a:schemeClr val="bg1">
                    <a:lumMod val="50000"/>
                  </a:schemeClr>
                </a:solidFill>
                <a:latin typeface="Code"/>
                <a:cs typeface="Times New Roman" panose="02020603050405020304" pitchFamily="18" charset="0"/>
              </a:rPr>
              <a:t>bei</a:t>
            </a:r>
            <a:r>
              <a:rPr lang="en-GB" sz="1200" dirty="0">
                <a:solidFill>
                  <a:schemeClr val="bg1">
                    <a:lumMod val="50000"/>
                  </a:schemeClr>
                </a:solidFill>
                <a:latin typeface="Code"/>
                <a:cs typeface="Times New Roman" panose="02020603050405020304" pitchFamily="18" charset="0"/>
              </a:rPr>
              <a:t> der Arbeit </a:t>
            </a:r>
            <a:r>
              <a:rPr lang="en-GB" sz="1200" dirty="0" err="1">
                <a:solidFill>
                  <a:schemeClr val="bg1">
                    <a:lumMod val="50000"/>
                  </a:schemeClr>
                </a:solidFill>
                <a:latin typeface="Code"/>
                <a:cs typeface="Times New Roman" panose="02020603050405020304" pitchFamily="18" charset="0"/>
              </a:rPr>
              <a:t>erfüllen</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möchte</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Welche</a:t>
            </a:r>
            <a:r>
              <a:rPr lang="en-GB" sz="1200" dirty="0">
                <a:solidFill>
                  <a:schemeClr val="bg1">
                    <a:lumMod val="50000"/>
                  </a:schemeClr>
                </a:solidFill>
                <a:latin typeface="Code"/>
                <a:cs typeface="Times New Roman" panose="02020603050405020304" pitchFamily="18" charset="0"/>
              </a:rPr>
              <a:t>?</a:t>
            </a:r>
          </a:p>
        </p:txBody>
      </p:sp>
    </p:spTree>
    <p:extLst>
      <p:ext uri="{BB962C8B-B14F-4D97-AF65-F5344CB8AC3E}">
        <p14:creationId xmlns:p14="http://schemas.microsoft.com/office/powerpoint/2010/main" val="453795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5">
            <a:extLst>
              <a:ext uri="{FF2B5EF4-FFF2-40B4-BE49-F238E27FC236}">
                <a16:creationId xmlns:a16="http://schemas.microsoft.com/office/drawing/2014/main" id="{D8A8B00D-B772-4538-B675-A19244977CE9}"/>
              </a:ext>
            </a:extLst>
          </p:cNvPr>
          <p:cNvSpPr txBox="1"/>
          <p:nvPr/>
        </p:nvSpPr>
        <p:spPr>
          <a:xfrm>
            <a:off x="536489" y="289682"/>
            <a:ext cx="5372977" cy="615553"/>
          </a:xfrm>
          <a:prstGeom prst="rect">
            <a:avLst/>
          </a:prstGeom>
          <a:noFill/>
        </p:spPr>
        <p:txBody>
          <a:bodyPr wrap="square" lIns="0" tIns="0" rIns="0" bIns="0" rtlCol="0">
            <a:spAutoFit/>
          </a:bodyPr>
          <a:lstStyle/>
          <a:p>
            <a:pPr algn="l">
              <a:spcBef>
                <a:spcPts val="600"/>
              </a:spcBef>
            </a:pPr>
            <a:r>
              <a:rPr lang="en-GB" sz="4000" b="1" dirty="0" err="1">
                <a:latin typeface="Code"/>
                <a:cs typeface="Times New Roman" panose="02020603050405020304" pitchFamily="18" charset="0"/>
              </a:rPr>
              <a:t>Deine</a:t>
            </a:r>
            <a:r>
              <a:rPr lang="en-GB" sz="4000" b="1" dirty="0">
                <a:latin typeface="Code"/>
                <a:cs typeface="Times New Roman" panose="02020603050405020304" pitchFamily="18" charset="0"/>
              </a:rPr>
              <a:t> Idee</a:t>
            </a:r>
          </a:p>
        </p:txBody>
      </p:sp>
      <p:pic>
        <p:nvPicPr>
          <p:cNvPr id="21" name="Grafik 20" descr="Ein Bild, das Gebäude, Computer, groß, stehend enthält.&#10;&#10;Automatisch generierte Beschreibung">
            <a:extLst>
              <a:ext uri="{FF2B5EF4-FFF2-40B4-BE49-F238E27FC236}">
                <a16:creationId xmlns:a16="http://schemas.microsoft.com/office/drawing/2014/main" id="{22A72095-A75B-49E1-BE01-F7FF09D8B309}"/>
              </a:ext>
            </a:extLst>
          </p:cNvPr>
          <p:cNvPicPr>
            <a:picLocks noChangeAspect="1"/>
          </p:cNvPicPr>
          <p:nvPr/>
        </p:nvPicPr>
        <p:blipFill rotWithShape="1">
          <a:blip r:embed="rId2" cstate="email">
            <a:duotone>
              <a:prstClr val="black"/>
              <a:srgbClr val="002060">
                <a:tint val="45000"/>
                <a:satMod val="400000"/>
              </a:srgbClr>
            </a:duotone>
            <a:extLst>
              <a:ext uri="{28A0092B-C50C-407E-A947-70E740481C1C}">
                <a14:useLocalDpi xmlns:a14="http://schemas.microsoft.com/office/drawing/2010/main"/>
              </a:ext>
            </a:extLst>
          </a:blip>
          <a:srcRect/>
          <a:stretch/>
        </p:blipFill>
        <p:spPr>
          <a:xfrm>
            <a:off x="6636060" y="0"/>
            <a:ext cx="5555940" cy="6858000"/>
          </a:xfrm>
          <a:prstGeom prst="rect">
            <a:avLst/>
          </a:prstGeom>
        </p:spPr>
      </p:pic>
      <p:sp>
        <p:nvSpPr>
          <p:cNvPr id="22" name="Balken">
            <a:extLst>
              <a:ext uri="{FF2B5EF4-FFF2-40B4-BE49-F238E27FC236}">
                <a16:creationId xmlns:a16="http://schemas.microsoft.com/office/drawing/2014/main" id="{CC3C7182-CC65-42AF-8C3B-F52953AA057A}"/>
              </a:ext>
            </a:extLst>
          </p:cNvPr>
          <p:cNvSpPr/>
          <p:nvPr/>
        </p:nvSpPr>
        <p:spPr>
          <a:xfrm>
            <a:off x="536489" y="1915272"/>
            <a:ext cx="1361462" cy="65675"/>
          </a:xfrm>
          <a:prstGeom prst="rect">
            <a:avLst/>
          </a:prstGeom>
          <a:solidFill>
            <a:srgbClr val="00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4" name="Balken">
            <a:extLst>
              <a:ext uri="{FF2B5EF4-FFF2-40B4-BE49-F238E27FC236}">
                <a16:creationId xmlns:a16="http://schemas.microsoft.com/office/drawing/2014/main" id="{4E7D55C3-865E-4F2E-A536-88891AD32D6C}"/>
              </a:ext>
            </a:extLst>
          </p:cNvPr>
          <p:cNvSpPr/>
          <p:nvPr/>
        </p:nvSpPr>
        <p:spPr>
          <a:xfrm>
            <a:off x="536489" y="4525613"/>
            <a:ext cx="1361462" cy="65675"/>
          </a:xfrm>
          <a:prstGeom prst="rect">
            <a:avLst/>
          </a:prstGeom>
          <a:solidFill>
            <a:srgbClr val="00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5" name="TextBox 5">
            <a:extLst>
              <a:ext uri="{FF2B5EF4-FFF2-40B4-BE49-F238E27FC236}">
                <a16:creationId xmlns:a16="http://schemas.microsoft.com/office/drawing/2014/main" id="{1CCE4B4C-AE52-4ADC-89D3-7675FCDED906}"/>
              </a:ext>
            </a:extLst>
          </p:cNvPr>
          <p:cNvSpPr txBox="1"/>
          <p:nvPr/>
        </p:nvSpPr>
        <p:spPr>
          <a:xfrm>
            <a:off x="536489" y="1419362"/>
            <a:ext cx="5372977" cy="492443"/>
          </a:xfrm>
          <a:prstGeom prst="rect">
            <a:avLst/>
          </a:prstGeom>
          <a:noFill/>
        </p:spPr>
        <p:txBody>
          <a:bodyPr wrap="square" lIns="0" tIns="0" rIns="0" bIns="0" rtlCol="0">
            <a:spAutoFit/>
          </a:bodyPr>
          <a:lstStyle/>
          <a:p>
            <a:pPr algn="l">
              <a:spcBef>
                <a:spcPts val="600"/>
              </a:spcBef>
            </a:pPr>
            <a:r>
              <a:rPr lang="en-GB" sz="3200" b="1" dirty="0" err="1">
                <a:solidFill>
                  <a:srgbClr val="FF0000"/>
                </a:solidFill>
                <a:latin typeface="Code"/>
                <a:cs typeface="Times New Roman" panose="02020603050405020304" pitchFamily="18" charset="0"/>
              </a:rPr>
              <a:t>Lösung</a:t>
            </a:r>
            <a:endParaRPr lang="en-GB" sz="3200" b="1" dirty="0">
              <a:solidFill>
                <a:srgbClr val="FF0000"/>
              </a:solidFill>
              <a:latin typeface="Code"/>
              <a:cs typeface="Times New Roman" panose="02020603050405020304" pitchFamily="18" charset="0"/>
            </a:endParaRPr>
          </a:p>
        </p:txBody>
      </p:sp>
      <p:sp>
        <p:nvSpPr>
          <p:cNvPr id="27" name="TextBox 5">
            <a:extLst>
              <a:ext uri="{FF2B5EF4-FFF2-40B4-BE49-F238E27FC236}">
                <a16:creationId xmlns:a16="http://schemas.microsoft.com/office/drawing/2014/main" id="{64457D01-5626-456F-868F-548B021D1DB6}"/>
              </a:ext>
            </a:extLst>
          </p:cNvPr>
          <p:cNvSpPr txBox="1"/>
          <p:nvPr/>
        </p:nvSpPr>
        <p:spPr>
          <a:xfrm>
            <a:off x="536489" y="4029703"/>
            <a:ext cx="5372977" cy="492443"/>
          </a:xfrm>
          <a:prstGeom prst="rect">
            <a:avLst/>
          </a:prstGeom>
          <a:noFill/>
        </p:spPr>
        <p:txBody>
          <a:bodyPr wrap="square" lIns="0" tIns="0" rIns="0" bIns="0" rtlCol="0">
            <a:spAutoFit/>
          </a:bodyPr>
          <a:lstStyle/>
          <a:p>
            <a:pPr algn="l">
              <a:spcBef>
                <a:spcPts val="600"/>
              </a:spcBef>
            </a:pPr>
            <a:r>
              <a:rPr lang="en-GB" sz="3200" b="1" dirty="0">
                <a:solidFill>
                  <a:srgbClr val="FF0000"/>
                </a:solidFill>
                <a:latin typeface="Code"/>
                <a:cs typeface="Times New Roman" panose="02020603050405020304" pitchFamily="18" charset="0"/>
              </a:rPr>
              <a:t>Features</a:t>
            </a:r>
          </a:p>
        </p:txBody>
      </p:sp>
      <p:sp>
        <p:nvSpPr>
          <p:cNvPr id="2" name="Rechteck 1">
            <a:extLst>
              <a:ext uri="{FF2B5EF4-FFF2-40B4-BE49-F238E27FC236}">
                <a16:creationId xmlns:a16="http://schemas.microsoft.com/office/drawing/2014/main" id="{74C91502-DA77-4FCA-BA19-CC2182931A94}"/>
              </a:ext>
            </a:extLst>
          </p:cNvPr>
          <p:cNvSpPr>
            <a:spLocks/>
          </p:cNvSpPr>
          <p:nvPr/>
        </p:nvSpPr>
        <p:spPr>
          <a:xfrm>
            <a:off x="536955" y="1979087"/>
            <a:ext cx="5518128" cy="1737945"/>
          </a:xfrm>
          <a:prstGeom prst="rect">
            <a:avLst/>
          </a:prstGeom>
          <a:noFill/>
          <a:ln w="9525">
            <a:solidFill>
              <a:srgbClr val="D9D9D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ormAutofit/>
          </a:bodyPr>
          <a:lstStyle/>
          <a:p>
            <a:pPr algn="just">
              <a:spcBef>
                <a:spcPts val="600"/>
              </a:spcBef>
            </a:pPr>
            <a:r>
              <a:rPr lang="en-GB" sz="1200" dirty="0">
                <a:solidFill>
                  <a:schemeClr val="bg1">
                    <a:lumMod val="50000"/>
                  </a:schemeClr>
                </a:solidFill>
                <a:latin typeface="Code"/>
                <a:cs typeface="Times New Roman" panose="02020603050405020304" pitchFamily="18" charset="0"/>
              </a:rPr>
              <a:t>Wie </a:t>
            </a:r>
            <a:r>
              <a:rPr lang="en-GB" sz="1200" dirty="0" err="1">
                <a:solidFill>
                  <a:schemeClr val="bg1">
                    <a:lumMod val="50000"/>
                  </a:schemeClr>
                </a:solidFill>
                <a:latin typeface="Code"/>
                <a:cs typeface="Times New Roman" panose="02020603050405020304" pitchFamily="18" charset="0"/>
              </a:rPr>
              <a:t>löst</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Deine</a:t>
            </a:r>
            <a:r>
              <a:rPr lang="en-GB" sz="1200" dirty="0">
                <a:solidFill>
                  <a:schemeClr val="bg1">
                    <a:lumMod val="50000"/>
                  </a:schemeClr>
                </a:solidFill>
                <a:latin typeface="Code"/>
                <a:cs typeface="Times New Roman" panose="02020603050405020304" pitchFamily="18" charset="0"/>
              </a:rPr>
              <a:t> Idee die </a:t>
            </a:r>
            <a:r>
              <a:rPr lang="en-GB" sz="1200" dirty="0" err="1">
                <a:solidFill>
                  <a:schemeClr val="bg1">
                    <a:lumMod val="50000"/>
                  </a:schemeClr>
                </a:solidFill>
                <a:latin typeface="Code"/>
                <a:cs typeface="Times New Roman" panose="02020603050405020304" pitchFamily="18" charset="0"/>
              </a:rPr>
              <a:t>definierte</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Herausforderung</a:t>
            </a:r>
            <a:r>
              <a:rPr lang="en-GB" sz="1200" dirty="0">
                <a:solidFill>
                  <a:schemeClr val="bg1">
                    <a:lumMod val="50000"/>
                  </a:schemeClr>
                </a:solidFill>
                <a:latin typeface="Code"/>
                <a:cs typeface="Times New Roman" panose="02020603050405020304" pitchFamily="18" charset="0"/>
              </a:rPr>
              <a:t>? </a:t>
            </a:r>
          </a:p>
          <a:p>
            <a:pPr algn="just">
              <a:spcBef>
                <a:spcPts val="600"/>
              </a:spcBef>
            </a:pPr>
            <a:r>
              <a:rPr lang="en-GB" sz="1200" dirty="0">
                <a:solidFill>
                  <a:schemeClr val="bg1">
                    <a:lumMod val="50000"/>
                  </a:schemeClr>
                </a:solidFill>
                <a:latin typeface="Code"/>
                <a:cs typeface="Times New Roman" panose="02020603050405020304" pitchFamily="18" charset="0"/>
              </a:rPr>
              <a:t>Und </a:t>
            </a:r>
            <a:r>
              <a:rPr lang="en-GB" sz="1200" dirty="0" err="1">
                <a:solidFill>
                  <a:schemeClr val="bg1">
                    <a:lumMod val="50000"/>
                  </a:schemeClr>
                </a:solidFill>
                <a:latin typeface="Code"/>
                <a:cs typeface="Times New Roman" panose="02020603050405020304" pitchFamily="18" charset="0"/>
              </a:rPr>
              <a:t>inwiefern</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zahlt</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Deine</a:t>
            </a:r>
            <a:r>
              <a:rPr lang="en-GB" sz="1200" dirty="0">
                <a:solidFill>
                  <a:schemeClr val="bg1">
                    <a:lumMod val="50000"/>
                  </a:schemeClr>
                </a:solidFill>
                <a:latin typeface="Code"/>
                <a:cs typeface="Times New Roman" panose="02020603050405020304" pitchFamily="18" charset="0"/>
              </a:rPr>
              <a:t> Idee </a:t>
            </a:r>
            <a:r>
              <a:rPr lang="en-GB" sz="1200" dirty="0" err="1">
                <a:solidFill>
                  <a:schemeClr val="bg1">
                    <a:lumMod val="50000"/>
                  </a:schemeClr>
                </a:solidFill>
                <a:latin typeface="Code"/>
                <a:cs typeface="Times New Roman" panose="02020603050405020304" pitchFamily="18" charset="0"/>
              </a:rPr>
              <a:t>damit</a:t>
            </a:r>
            <a:r>
              <a:rPr lang="en-GB" sz="1200" dirty="0">
                <a:solidFill>
                  <a:schemeClr val="bg1">
                    <a:lumMod val="50000"/>
                  </a:schemeClr>
                </a:solidFill>
                <a:latin typeface="Code"/>
                <a:cs typeface="Times New Roman" panose="02020603050405020304" pitchFamily="18" charset="0"/>
              </a:rPr>
              <a:t> auf die </a:t>
            </a:r>
            <a:r>
              <a:rPr lang="en-GB" sz="1200" dirty="0" err="1">
                <a:solidFill>
                  <a:schemeClr val="bg1">
                    <a:lumMod val="50000"/>
                  </a:schemeClr>
                </a:solidFill>
                <a:latin typeface="Code"/>
                <a:cs typeface="Times New Roman" panose="02020603050405020304" pitchFamily="18" charset="0"/>
              </a:rPr>
              <a:t>Bedürfnisse</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Deiner</a:t>
            </a:r>
            <a:r>
              <a:rPr lang="en-GB" sz="1200" dirty="0">
                <a:solidFill>
                  <a:schemeClr val="bg1">
                    <a:lumMod val="50000"/>
                  </a:schemeClr>
                </a:solidFill>
                <a:latin typeface="Code"/>
                <a:cs typeface="Times New Roman" panose="02020603050405020304" pitchFamily="18" charset="0"/>
              </a:rPr>
              <a:t> Persona </a:t>
            </a:r>
            <a:r>
              <a:rPr lang="en-GB" sz="1200" dirty="0" err="1">
                <a:solidFill>
                  <a:schemeClr val="bg1">
                    <a:lumMod val="50000"/>
                  </a:schemeClr>
                </a:solidFill>
                <a:latin typeface="Code"/>
                <a:cs typeface="Times New Roman" panose="02020603050405020304" pitchFamily="18" charset="0"/>
              </a:rPr>
              <a:t>ein</a:t>
            </a:r>
            <a:r>
              <a:rPr lang="en-GB" sz="1200" dirty="0">
                <a:solidFill>
                  <a:schemeClr val="bg1">
                    <a:lumMod val="50000"/>
                  </a:schemeClr>
                </a:solidFill>
                <a:latin typeface="Code"/>
                <a:cs typeface="Times New Roman" panose="02020603050405020304" pitchFamily="18" charset="0"/>
              </a:rPr>
              <a:t>?</a:t>
            </a:r>
          </a:p>
        </p:txBody>
      </p:sp>
      <p:sp>
        <p:nvSpPr>
          <p:cNvPr id="13" name="Rechteck 12">
            <a:extLst>
              <a:ext uri="{FF2B5EF4-FFF2-40B4-BE49-F238E27FC236}">
                <a16:creationId xmlns:a16="http://schemas.microsoft.com/office/drawing/2014/main" id="{3F53767C-443E-4CD4-8F4D-F260D0A8AF9E}"/>
              </a:ext>
            </a:extLst>
          </p:cNvPr>
          <p:cNvSpPr>
            <a:spLocks/>
          </p:cNvSpPr>
          <p:nvPr/>
        </p:nvSpPr>
        <p:spPr>
          <a:xfrm>
            <a:off x="550863" y="4607293"/>
            <a:ext cx="5518128" cy="1737945"/>
          </a:xfrm>
          <a:prstGeom prst="rect">
            <a:avLst/>
          </a:prstGeom>
          <a:noFill/>
          <a:ln w="9525">
            <a:solidFill>
              <a:srgbClr val="D9D9D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ormAutofit/>
          </a:bodyPr>
          <a:lstStyle/>
          <a:p>
            <a:pPr algn="just">
              <a:spcBef>
                <a:spcPts val="600"/>
              </a:spcBef>
            </a:pPr>
            <a:r>
              <a:rPr lang="en-GB" sz="1200" dirty="0">
                <a:solidFill>
                  <a:schemeClr val="bg1">
                    <a:lumMod val="50000"/>
                  </a:schemeClr>
                </a:solidFill>
                <a:latin typeface="Code"/>
                <a:cs typeface="Times New Roman" panose="02020603050405020304" pitchFamily="18" charset="0"/>
              </a:rPr>
              <a:t>Stelle </a:t>
            </a:r>
            <a:r>
              <a:rPr lang="en-GB" sz="1200" dirty="0" err="1">
                <a:solidFill>
                  <a:schemeClr val="bg1">
                    <a:lumMod val="50000"/>
                  </a:schemeClr>
                </a:solidFill>
                <a:latin typeface="Code"/>
                <a:cs typeface="Times New Roman" panose="02020603050405020304" pitchFamily="18" charset="0"/>
              </a:rPr>
              <a:t>kurz</a:t>
            </a:r>
            <a:r>
              <a:rPr lang="en-GB" sz="1200" dirty="0">
                <a:solidFill>
                  <a:schemeClr val="bg1">
                    <a:lumMod val="50000"/>
                  </a:schemeClr>
                </a:solidFill>
                <a:latin typeface="Code"/>
                <a:cs typeface="Times New Roman" panose="02020603050405020304" pitchFamily="18" charset="0"/>
              </a:rPr>
              <a:t> die Features </a:t>
            </a:r>
            <a:r>
              <a:rPr lang="en-GB" sz="1200" dirty="0" err="1">
                <a:solidFill>
                  <a:schemeClr val="bg1">
                    <a:lumMod val="50000"/>
                  </a:schemeClr>
                </a:solidFill>
                <a:latin typeface="Code"/>
                <a:cs typeface="Times New Roman" panose="02020603050405020304" pitchFamily="18" charset="0"/>
              </a:rPr>
              <a:t>Deiner</a:t>
            </a:r>
            <a:r>
              <a:rPr lang="en-GB" sz="1200" dirty="0">
                <a:solidFill>
                  <a:schemeClr val="bg1">
                    <a:lumMod val="50000"/>
                  </a:schemeClr>
                </a:solidFill>
                <a:latin typeface="Code"/>
                <a:cs typeface="Times New Roman" panose="02020603050405020304" pitchFamily="18" charset="0"/>
              </a:rPr>
              <a:t> Idee </a:t>
            </a:r>
            <a:r>
              <a:rPr lang="en-GB" sz="1200" dirty="0" err="1">
                <a:solidFill>
                  <a:schemeClr val="bg1">
                    <a:lumMod val="50000"/>
                  </a:schemeClr>
                </a:solidFill>
                <a:latin typeface="Code"/>
                <a:cs typeface="Times New Roman" panose="02020603050405020304" pitchFamily="18" charset="0"/>
              </a:rPr>
              <a:t>vor</a:t>
            </a:r>
            <a:r>
              <a:rPr lang="en-GB" sz="1200" dirty="0">
                <a:solidFill>
                  <a:schemeClr val="bg1">
                    <a:lumMod val="50000"/>
                  </a:schemeClr>
                </a:solidFill>
                <a:latin typeface="Code"/>
                <a:cs typeface="Times New Roman" panose="02020603050405020304" pitchFamily="18" charset="0"/>
              </a:rPr>
              <a:t>, die </a:t>
            </a:r>
            <a:r>
              <a:rPr lang="en-GB" sz="1200" dirty="0" err="1">
                <a:solidFill>
                  <a:schemeClr val="bg1">
                    <a:lumMod val="50000"/>
                  </a:schemeClr>
                </a:solidFill>
                <a:latin typeface="Code"/>
                <a:cs typeface="Times New Roman" panose="02020603050405020304" pitchFamily="18" charset="0"/>
              </a:rPr>
              <a:t>entscheidend</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zur</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Lösung</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beitragen</a:t>
            </a:r>
            <a:r>
              <a:rPr lang="en-GB" sz="1200" dirty="0">
                <a:solidFill>
                  <a:schemeClr val="bg1">
                    <a:lumMod val="50000"/>
                  </a:schemeClr>
                </a:solidFill>
                <a:latin typeface="Code"/>
                <a:cs typeface="Times New Roman" panose="02020603050405020304" pitchFamily="18" charset="0"/>
              </a:rPr>
              <a:t>.</a:t>
            </a:r>
          </a:p>
        </p:txBody>
      </p:sp>
    </p:spTree>
    <p:extLst>
      <p:ext uri="{BB962C8B-B14F-4D97-AF65-F5344CB8AC3E}">
        <p14:creationId xmlns:p14="http://schemas.microsoft.com/office/powerpoint/2010/main" val="987023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5">
            <a:extLst>
              <a:ext uri="{FF2B5EF4-FFF2-40B4-BE49-F238E27FC236}">
                <a16:creationId xmlns:a16="http://schemas.microsoft.com/office/drawing/2014/main" id="{D8A8B00D-B772-4538-B675-A19244977CE9}"/>
              </a:ext>
            </a:extLst>
          </p:cNvPr>
          <p:cNvSpPr txBox="1"/>
          <p:nvPr/>
        </p:nvSpPr>
        <p:spPr>
          <a:xfrm>
            <a:off x="536489" y="289682"/>
            <a:ext cx="5372977" cy="615553"/>
          </a:xfrm>
          <a:prstGeom prst="rect">
            <a:avLst/>
          </a:prstGeom>
          <a:noFill/>
        </p:spPr>
        <p:txBody>
          <a:bodyPr wrap="square" lIns="0" tIns="0" rIns="0" bIns="0" rtlCol="0">
            <a:spAutoFit/>
          </a:bodyPr>
          <a:lstStyle/>
          <a:p>
            <a:pPr algn="l">
              <a:spcBef>
                <a:spcPts val="600"/>
              </a:spcBef>
            </a:pPr>
            <a:r>
              <a:rPr lang="en-GB" sz="4000" b="1" dirty="0">
                <a:latin typeface="Code"/>
                <a:cs typeface="Times New Roman" panose="02020603050405020304" pitchFamily="18" charset="0"/>
              </a:rPr>
              <a:t>Details </a:t>
            </a:r>
            <a:r>
              <a:rPr lang="en-GB" sz="4000" b="1" dirty="0" err="1">
                <a:latin typeface="Code"/>
                <a:cs typeface="Times New Roman" panose="02020603050405020304" pitchFamily="18" charset="0"/>
              </a:rPr>
              <a:t>zu</a:t>
            </a:r>
            <a:r>
              <a:rPr lang="en-GB" sz="4000" b="1" dirty="0">
                <a:latin typeface="Code"/>
                <a:cs typeface="Times New Roman" panose="02020603050405020304" pitchFamily="18" charset="0"/>
              </a:rPr>
              <a:t> </a:t>
            </a:r>
            <a:r>
              <a:rPr lang="en-GB" sz="4000" b="1" dirty="0" err="1">
                <a:latin typeface="Code"/>
                <a:cs typeface="Times New Roman" panose="02020603050405020304" pitchFamily="18" charset="0"/>
              </a:rPr>
              <a:t>Deiner</a:t>
            </a:r>
            <a:r>
              <a:rPr lang="en-GB" sz="4000" b="1" dirty="0">
                <a:latin typeface="Code"/>
                <a:cs typeface="Times New Roman" panose="02020603050405020304" pitchFamily="18" charset="0"/>
              </a:rPr>
              <a:t> Idee</a:t>
            </a:r>
          </a:p>
        </p:txBody>
      </p:sp>
      <p:sp>
        <p:nvSpPr>
          <p:cNvPr id="16" name="TextBox 3">
            <a:extLst>
              <a:ext uri="{FF2B5EF4-FFF2-40B4-BE49-F238E27FC236}">
                <a16:creationId xmlns:a16="http://schemas.microsoft.com/office/drawing/2014/main" id="{8F95D161-28D3-4F89-BBB0-8E3D1E95A06F}"/>
              </a:ext>
            </a:extLst>
          </p:cNvPr>
          <p:cNvSpPr txBox="1"/>
          <p:nvPr/>
        </p:nvSpPr>
        <p:spPr>
          <a:xfrm>
            <a:off x="2019609" y="2924944"/>
            <a:ext cx="8441734" cy="569387"/>
          </a:xfrm>
          <a:prstGeom prst="rect">
            <a:avLst/>
          </a:prstGeom>
          <a:noFill/>
        </p:spPr>
        <p:txBody>
          <a:bodyPr wrap="none" lIns="0" tIns="0" rIns="0" bIns="0" rtlCol="0">
            <a:spAutoFit/>
          </a:bodyPr>
          <a:lstStyle/>
          <a:p>
            <a:pPr algn="ctr">
              <a:spcBef>
                <a:spcPts val="600"/>
              </a:spcBef>
            </a:pPr>
            <a:r>
              <a:rPr lang="en-GB" sz="1600" dirty="0" err="1">
                <a:solidFill>
                  <a:schemeClr val="bg1">
                    <a:lumMod val="50000"/>
                  </a:schemeClr>
                </a:solidFill>
                <a:latin typeface="Code"/>
                <a:cs typeface="Times New Roman" panose="02020603050405020304" pitchFamily="18" charset="0"/>
              </a:rPr>
              <a:t>Solltest</a:t>
            </a:r>
            <a:r>
              <a:rPr lang="en-GB" sz="1600" dirty="0">
                <a:solidFill>
                  <a:schemeClr val="bg1">
                    <a:lumMod val="50000"/>
                  </a:schemeClr>
                </a:solidFill>
                <a:latin typeface="Code"/>
                <a:cs typeface="Times New Roman" panose="02020603050405020304" pitchFamily="18" charset="0"/>
              </a:rPr>
              <a:t> Du </a:t>
            </a:r>
            <a:r>
              <a:rPr lang="en-GB" sz="1600" dirty="0" err="1">
                <a:solidFill>
                  <a:schemeClr val="bg1">
                    <a:lumMod val="50000"/>
                  </a:schemeClr>
                </a:solidFill>
                <a:latin typeface="Code"/>
                <a:cs typeface="Times New Roman" panose="02020603050405020304" pitchFamily="18" charset="0"/>
              </a:rPr>
              <a:t>bereits</a:t>
            </a:r>
            <a:r>
              <a:rPr lang="en-GB" sz="1600" dirty="0">
                <a:solidFill>
                  <a:schemeClr val="bg1">
                    <a:lumMod val="50000"/>
                  </a:schemeClr>
                </a:solidFill>
                <a:latin typeface="Code"/>
                <a:cs typeface="Times New Roman" panose="02020603050405020304" pitchFamily="18" charset="0"/>
              </a:rPr>
              <a:t> </a:t>
            </a:r>
            <a:r>
              <a:rPr lang="en-GB" sz="1600" dirty="0" err="1">
                <a:solidFill>
                  <a:schemeClr val="bg1">
                    <a:lumMod val="50000"/>
                  </a:schemeClr>
                </a:solidFill>
                <a:latin typeface="Code"/>
                <a:cs typeface="Times New Roman" panose="02020603050405020304" pitchFamily="18" charset="0"/>
              </a:rPr>
              <a:t>ein</a:t>
            </a:r>
            <a:r>
              <a:rPr lang="en-GB" sz="1600" dirty="0">
                <a:solidFill>
                  <a:schemeClr val="bg1">
                    <a:lumMod val="50000"/>
                  </a:schemeClr>
                </a:solidFill>
                <a:latin typeface="Code"/>
                <a:cs typeface="Times New Roman" panose="02020603050405020304" pitchFamily="18" charset="0"/>
              </a:rPr>
              <a:t> </a:t>
            </a:r>
            <a:r>
              <a:rPr lang="en-GB" sz="1600" dirty="0" err="1">
                <a:solidFill>
                  <a:schemeClr val="bg1">
                    <a:lumMod val="50000"/>
                  </a:schemeClr>
                </a:solidFill>
                <a:latin typeface="Code"/>
                <a:cs typeface="Times New Roman" panose="02020603050405020304" pitchFamily="18" charset="0"/>
              </a:rPr>
              <a:t>Prozess-Schaubild</a:t>
            </a:r>
            <a:r>
              <a:rPr lang="en-GB" sz="1600" dirty="0">
                <a:solidFill>
                  <a:schemeClr val="bg1">
                    <a:lumMod val="50000"/>
                  </a:schemeClr>
                </a:solidFill>
                <a:latin typeface="Code"/>
                <a:cs typeface="Times New Roman" panose="02020603050405020304" pitchFamily="18" charset="0"/>
              </a:rPr>
              <a:t>, </a:t>
            </a:r>
            <a:r>
              <a:rPr lang="en-GB" sz="1600" dirty="0" err="1">
                <a:solidFill>
                  <a:schemeClr val="bg1">
                    <a:lumMod val="50000"/>
                  </a:schemeClr>
                </a:solidFill>
                <a:latin typeface="Code"/>
                <a:cs typeface="Times New Roman" panose="02020603050405020304" pitchFamily="18" charset="0"/>
              </a:rPr>
              <a:t>ein</a:t>
            </a:r>
            <a:r>
              <a:rPr lang="en-GB" sz="1600" dirty="0">
                <a:solidFill>
                  <a:schemeClr val="bg1">
                    <a:lumMod val="50000"/>
                  </a:schemeClr>
                </a:solidFill>
                <a:latin typeface="Code"/>
                <a:cs typeface="Times New Roman" panose="02020603050405020304" pitchFamily="18" charset="0"/>
              </a:rPr>
              <a:t> </a:t>
            </a:r>
            <a:r>
              <a:rPr lang="en-GB" sz="1600" dirty="0" err="1">
                <a:solidFill>
                  <a:schemeClr val="bg1">
                    <a:lumMod val="50000"/>
                  </a:schemeClr>
                </a:solidFill>
                <a:latin typeface="Code"/>
                <a:cs typeface="Times New Roman" panose="02020603050405020304" pitchFamily="18" charset="0"/>
              </a:rPr>
              <a:t>Foto</a:t>
            </a:r>
            <a:r>
              <a:rPr lang="en-GB" sz="1600" dirty="0">
                <a:solidFill>
                  <a:schemeClr val="bg1">
                    <a:lumMod val="50000"/>
                  </a:schemeClr>
                </a:solidFill>
                <a:latin typeface="Code"/>
                <a:cs typeface="Times New Roman" panose="02020603050405020304" pitchFamily="18" charset="0"/>
              </a:rPr>
              <a:t> </a:t>
            </a:r>
            <a:r>
              <a:rPr lang="en-GB" sz="1600" dirty="0" err="1">
                <a:solidFill>
                  <a:schemeClr val="bg1">
                    <a:lumMod val="50000"/>
                  </a:schemeClr>
                </a:solidFill>
                <a:latin typeface="Code"/>
                <a:cs typeface="Times New Roman" panose="02020603050405020304" pitchFamily="18" charset="0"/>
              </a:rPr>
              <a:t>oder</a:t>
            </a:r>
            <a:r>
              <a:rPr lang="en-GB" sz="1600" dirty="0">
                <a:solidFill>
                  <a:schemeClr val="bg1">
                    <a:lumMod val="50000"/>
                  </a:schemeClr>
                </a:solidFill>
                <a:latin typeface="Code"/>
                <a:cs typeface="Times New Roman" panose="02020603050405020304" pitchFamily="18" charset="0"/>
              </a:rPr>
              <a:t> </a:t>
            </a:r>
            <a:r>
              <a:rPr lang="en-GB" sz="1600" dirty="0" err="1">
                <a:solidFill>
                  <a:schemeClr val="bg1">
                    <a:lumMod val="50000"/>
                  </a:schemeClr>
                </a:solidFill>
                <a:latin typeface="Code"/>
                <a:cs typeface="Times New Roman" panose="02020603050405020304" pitchFamily="18" charset="0"/>
              </a:rPr>
              <a:t>eine</a:t>
            </a:r>
            <a:r>
              <a:rPr lang="en-GB" sz="1600" dirty="0">
                <a:solidFill>
                  <a:schemeClr val="bg1">
                    <a:lumMod val="50000"/>
                  </a:schemeClr>
                </a:solidFill>
                <a:latin typeface="Code"/>
                <a:cs typeface="Times New Roman" panose="02020603050405020304" pitchFamily="18" charset="0"/>
              </a:rPr>
              <a:t> </a:t>
            </a:r>
            <a:r>
              <a:rPr lang="en-GB" sz="1600" dirty="0" err="1">
                <a:solidFill>
                  <a:schemeClr val="bg1">
                    <a:lumMod val="50000"/>
                  </a:schemeClr>
                </a:solidFill>
                <a:latin typeface="Code"/>
                <a:cs typeface="Times New Roman" panose="02020603050405020304" pitchFamily="18" charset="0"/>
              </a:rPr>
              <a:t>andere</a:t>
            </a:r>
            <a:r>
              <a:rPr lang="en-GB" sz="1600" dirty="0">
                <a:solidFill>
                  <a:schemeClr val="bg1">
                    <a:lumMod val="50000"/>
                  </a:schemeClr>
                </a:solidFill>
                <a:latin typeface="Code"/>
                <a:cs typeface="Times New Roman" panose="02020603050405020304" pitchFamily="18" charset="0"/>
              </a:rPr>
              <a:t> </a:t>
            </a:r>
            <a:r>
              <a:rPr lang="en-GB" sz="1600" dirty="0" err="1">
                <a:solidFill>
                  <a:schemeClr val="bg1">
                    <a:lumMod val="50000"/>
                  </a:schemeClr>
                </a:solidFill>
                <a:latin typeface="Code"/>
                <a:cs typeface="Times New Roman" panose="02020603050405020304" pitchFamily="18" charset="0"/>
              </a:rPr>
              <a:t>Visualisierung</a:t>
            </a:r>
            <a:r>
              <a:rPr lang="en-GB" sz="1600" dirty="0">
                <a:solidFill>
                  <a:schemeClr val="bg1">
                    <a:lumMod val="50000"/>
                  </a:schemeClr>
                </a:solidFill>
                <a:latin typeface="Code"/>
                <a:cs typeface="Times New Roman" panose="02020603050405020304" pitchFamily="18" charset="0"/>
              </a:rPr>
              <a:t> </a:t>
            </a:r>
            <a:r>
              <a:rPr lang="en-GB" sz="1600" dirty="0" err="1">
                <a:solidFill>
                  <a:schemeClr val="bg1">
                    <a:lumMod val="50000"/>
                  </a:schemeClr>
                </a:solidFill>
                <a:latin typeface="Code"/>
                <a:cs typeface="Times New Roman" panose="02020603050405020304" pitchFamily="18" charset="0"/>
              </a:rPr>
              <a:t>Deiner</a:t>
            </a:r>
            <a:r>
              <a:rPr lang="en-GB" sz="1600" dirty="0">
                <a:solidFill>
                  <a:schemeClr val="bg1">
                    <a:lumMod val="50000"/>
                  </a:schemeClr>
                </a:solidFill>
                <a:latin typeface="Code"/>
                <a:cs typeface="Times New Roman" panose="02020603050405020304" pitchFamily="18" charset="0"/>
              </a:rPr>
              <a:t> </a:t>
            </a:r>
            <a:r>
              <a:rPr lang="en-GB" sz="1600" dirty="0" err="1">
                <a:solidFill>
                  <a:schemeClr val="bg1">
                    <a:lumMod val="50000"/>
                  </a:schemeClr>
                </a:solidFill>
                <a:latin typeface="Code"/>
                <a:cs typeface="Times New Roman" panose="02020603050405020304" pitchFamily="18" charset="0"/>
              </a:rPr>
              <a:t>Idee</a:t>
            </a:r>
            <a:r>
              <a:rPr lang="en-GB" sz="1600" dirty="0">
                <a:solidFill>
                  <a:schemeClr val="bg1">
                    <a:lumMod val="50000"/>
                  </a:schemeClr>
                </a:solidFill>
                <a:latin typeface="Code"/>
                <a:cs typeface="Times New Roman" panose="02020603050405020304" pitchFamily="18" charset="0"/>
              </a:rPr>
              <a:t> </a:t>
            </a:r>
            <a:r>
              <a:rPr lang="en-GB" sz="1600" dirty="0" err="1">
                <a:solidFill>
                  <a:schemeClr val="bg1">
                    <a:lumMod val="50000"/>
                  </a:schemeClr>
                </a:solidFill>
                <a:latin typeface="Code"/>
                <a:cs typeface="Times New Roman" panose="02020603050405020304" pitchFamily="18" charset="0"/>
              </a:rPr>
              <a:t>haben</a:t>
            </a:r>
            <a:r>
              <a:rPr lang="en-GB" sz="1600" dirty="0">
                <a:solidFill>
                  <a:schemeClr val="bg1">
                    <a:lumMod val="50000"/>
                  </a:schemeClr>
                </a:solidFill>
                <a:latin typeface="Code"/>
                <a:cs typeface="Times New Roman" panose="02020603050405020304" pitchFamily="18" charset="0"/>
              </a:rPr>
              <a:t>,</a:t>
            </a:r>
          </a:p>
          <a:p>
            <a:pPr algn="ctr">
              <a:spcBef>
                <a:spcPts val="600"/>
              </a:spcBef>
            </a:pPr>
            <a:r>
              <a:rPr lang="en-GB" sz="1600" dirty="0" err="1">
                <a:solidFill>
                  <a:schemeClr val="bg1">
                    <a:lumMod val="50000"/>
                  </a:schemeClr>
                </a:solidFill>
                <a:latin typeface="Code"/>
                <a:cs typeface="Times New Roman" panose="02020603050405020304" pitchFamily="18" charset="0"/>
              </a:rPr>
              <a:t>nutze</a:t>
            </a:r>
            <a:r>
              <a:rPr lang="en-GB" sz="1600" dirty="0">
                <a:solidFill>
                  <a:schemeClr val="bg1">
                    <a:lumMod val="50000"/>
                  </a:schemeClr>
                </a:solidFill>
                <a:latin typeface="Code"/>
                <a:cs typeface="Times New Roman" panose="02020603050405020304" pitchFamily="18" charset="0"/>
              </a:rPr>
              <a:t> </a:t>
            </a:r>
            <a:r>
              <a:rPr lang="en-GB" sz="1600" dirty="0" err="1">
                <a:solidFill>
                  <a:schemeClr val="bg1">
                    <a:lumMod val="50000"/>
                  </a:schemeClr>
                </a:solidFill>
                <a:latin typeface="Code"/>
                <a:cs typeface="Times New Roman" panose="02020603050405020304" pitchFamily="18" charset="0"/>
              </a:rPr>
              <a:t>gerne</a:t>
            </a:r>
            <a:r>
              <a:rPr lang="en-GB" sz="1600" dirty="0">
                <a:solidFill>
                  <a:schemeClr val="bg1">
                    <a:lumMod val="50000"/>
                  </a:schemeClr>
                </a:solidFill>
                <a:latin typeface="Code"/>
                <a:cs typeface="Times New Roman" panose="02020603050405020304" pitchFamily="18" charset="0"/>
              </a:rPr>
              <a:t> </a:t>
            </a:r>
            <a:r>
              <a:rPr lang="en-GB" sz="1600" dirty="0" err="1">
                <a:solidFill>
                  <a:schemeClr val="bg1">
                    <a:lumMod val="50000"/>
                  </a:schemeClr>
                </a:solidFill>
                <a:latin typeface="Code"/>
                <a:cs typeface="Times New Roman" panose="02020603050405020304" pitchFamily="18" charset="0"/>
              </a:rPr>
              <a:t>diese</a:t>
            </a:r>
            <a:r>
              <a:rPr lang="en-GB" sz="1600" dirty="0">
                <a:solidFill>
                  <a:schemeClr val="bg1">
                    <a:lumMod val="50000"/>
                  </a:schemeClr>
                </a:solidFill>
                <a:latin typeface="Code"/>
                <a:cs typeface="Times New Roman" panose="02020603050405020304" pitchFamily="18" charset="0"/>
              </a:rPr>
              <a:t> </a:t>
            </a:r>
            <a:r>
              <a:rPr lang="en-GB" sz="1600" dirty="0" err="1">
                <a:solidFill>
                  <a:schemeClr val="bg1">
                    <a:lumMod val="50000"/>
                  </a:schemeClr>
                </a:solidFill>
                <a:latin typeface="Code"/>
                <a:cs typeface="Times New Roman" panose="02020603050405020304" pitchFamily="18" charset="0"/>
              </a:rPr>
              <a:t>Folie</a:t>
            </a:r>
            <a:r>
              <a:rPr lang="en-GB" sz="1600" dirty="0">
                <a:solidFill>
                  <a:schemeClr val="bg1">
                    <a:lumMod val="50000"/>
                  </a:schemeClr>
                </a:solidFill>
                <a:latin typeface="Code"/>
                <a:cs typeface="Times New Roman" panose="02020603050405020304" pitchFamily="18" charset="0"/>
              </a:rPr>
              <a:t>, um </a:t>
            </a:r>
            <a:r>
              <a:rPr lang="en-GB" sz="1600" dirty="0" err="1">
                <a:solidFill>
                  <a:schemeClr val="bg1">
                    <a:lumMod val="50000"/>
                  </a:schemeClr>
                </a:solidFill>
                <a:latin typeface="Code"/>
                <a:cs typeface="Times New Roman" panose="02020603050405020304" pitchFamily="18" charset="0"/>
              </a:rPr>
              <a:t>weitere</a:t>
            </a:r>
            <a:r>
              <a:rPr lang="en-GB" sz="1600" dirty="0">
                <a:solidFill>
                  <a:schemeClr val="bg1">
                    <a:lumMod val="50000"/>
                  </a:schemeClr>
                </a:solidFill>
                <a:latin typeface="Code"/>
                <a:cs typeface="Times New Roman" panose="02020603050405020304" pitchFamily="18" charset="0"/>
              </a:rPr>
              <a:t> Details </a:t>
            </a:r>
            <a:r>
              <a:rPr lang="en-GB" sz="1600" dirty="0" err="1">
                <a:solidFill>
                  <a:schemeClr val="bg1">
                    <a:lumMod val="50000"/>
                  </a:schemeClr>
                </a:solidFill>
                <a:latin typeface="Code"/>
                <a:cs typeface="Times New Roman" panose="02020603050405020304" pitchFamily="18" charset="0"/>
              </a:rPr>
              <a:t>grafisch</a:t>
            </a:r>
            <a:r>
              <a:rPr lang="en-GB" sz="1600" dirty="0">
                <a:solidFill>
                  <a:schemeClr val="bg1">
                    <a:lumMod val="50000"/>
                  </a:schemeClr>
                </a:solidFill>
                <a:latin typeface="Code"/>
                <a:cs typeface="Times New Roman" panose="02020603050405020304" pitchFamily="18" charset="0"/>
              </a:rPr>
              <a:t> </a:t>
            </a:r>
            <a:r>
              <a:rPr lang="en-GB" sz="1600" dirty="0" err="1">
                <a:solidFill>
                  <a:schemeClr val="bg1">
                    <a:lumMod val="50000"/>
                  </a:schemeClr>
                </a:solidFill>
                <a:latin typeface="Code"/>
                <a:cs typeface="Times New Roman" panose="02020603050405020304" pitchFamily="18" charset="0"/>
              </a:rPr>
              <a:t>aufzuzeigen</a:t>
            </a:r>
            <a:r>
              <a:rPr lang="en-GB" sz="1600" dirty="0">
                <a:solidFill>
                  <a:schemeClr val="bg1">
                    <a:lumMod val="50000"/>
                  </a:schemeClr>
                </a:solidFill>
                <a:latin typeface="Code"/>
                <a:cs typeface="Times New Roman" panose="02020603050405020304" pitchFamily="18" charset="0"/>
              </a:rPr>
              <a:t>.</a:t>
            </a:r>
          </a:p>
        </p:txBody>
      </p:sp>
    </p:spTree>
    <p:extLst>
      <p:ext uri="{BB962C8B-B14F-4D97-AF65-F5344CB8AC3E}">
        <p14:creationId xmlns:p14="http://schemas.microsoft.com/office/powerpoint/2010/main" val="3255423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5">
            <a:extLst>
              <a:ext uri="{FF2B5EF4-FFF2-40B4-BE49-F238E27FC236}">
                <a16:creationId xmlns:a16="http://schemas.microsoft.com/office/drawing/2014/main" id="{D8A8B00D-B772-4538-B675-A19244977CE9}"/>
              </a:ext>
            </a:extLst>
          </p:cNvPr>
          <p:cNvSpPr txBox="1"/>
          <p:nvPr/>
        </p:nvSpPr>
        <p:spPr>
          <a:xfrm>
            <a:off x="536489" y="289682"/>
            <a:ext cx="7755755" cy="615553"/>
          </a:xfrm>
          <a:prstGeom prst="rect">
            <a:avLst/>
          </a:prstGeom>
          <a:noFill/>
        </p:spPr>
        <p:txBody>
          <a:bodyPr wrap="square" lIns="0" tIns="0" rIns="0" bIns="0" rtlCol="0">
            <a:spAutoFit/>
          </a:bodyPr>
          <a:lstStyle/>
          <a:p>
            <a:pPr algn="l">
              <a:spcBef>
                <a:spcPts val="600"/>
              </a:spcBef>
            </a:pPr>
            <a:r>
              <a:rPr lang="en-GB" sz="4000" b="1" dirty="0">
                <a:latin typeface="Code"/>
                <a:cs typeface="Times New Roman" panose="02020603050405020304" pitchFamily="18" charset="0"/>
              </a:rPr>
              <a:t>Analyse </a:t>
            </a:r>
            <a:r>
              <a:rPr lang="en-GB" sz="4000" b="1" dirty="0" err="1">
                <a:latin typeface="Code"/>
                <a:cs typeface="Times New Roman" panose="02020603050405020304" pitchFamily="18" charset="0"/>
              </a:rPr>
              <a:t>Deiner</a:t>
            </a:r>
            <a:r>
              <a:rPr lang="en-GB" sz="4000" b="1" dirty="0">
                <a:latin typeface="Code"/>
                <a:cs typeface="Times New Roman" panose="02020603050405020304" pitchFamily="18" charset="0"/>
              </a:rPr>
              <a:t> Idee</a:t>
            </a:r>
          </a:p>
        </p:txBody>
      </p:sp>
      <p:cxnSp>
        <p:nvCxnSpPr>
          <p:cNvPr id="3" name="Gerader Verbinder 2">
            <a:extLst>
              <a:ext uri="{FF2B5EF4-FFF2-40B4-BE49-F238E27FC236}">
                <a16:creationId xmlns:a16="http://schemas.microsoft.com/office/drawing/2014/main" id="{00A3E56F-D100-4FA1-BB16-149118BD4755}"/>
              </a:ext>
            </a:extLst>
          </p:cNvPr>
          <p:cNvCxnSpPr>
            <a:cxnSpLocks/>
          </p:cNvCxnSpPr>
          <p:nvPr/>
        </p:nvCxnSpPr>
        <p:spPr>
          <a:xfrm>
            <a:off x="0" y="3933056"/>
            <a:ext cx="12192000" cy="0"/>
          </a:xfrm>
          <a:prstGeom prst="line">
            <a:avLst/>
          </a:prstGeom>
          <a:ln w="9525">
            <a:solidFill>
              <a:schemeClr val="accent6">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 name="Gerader Verbinder 5">
            <a:extLst>
              <a:ext uri="{FF2B5EF4-FFF2-40B4-BE49-F238E27FC236}">
                <a16:creationId xmlns:a16="http://schemas.microsoft.com/office/drawing/2014/main" id="{008B2160-58F4-4CE2-B147-9FE5FA8B65C3}"/>
              </a:ext>
            </a:extLst>
          </p:cNvPr>
          <p:cNvCxnSpPr>
            <a:cxnSpLocks/>
          </p:cNvCxnSpPr>
          <p:nvPr/>
        </p:nvCxnSpPr>
        <p:spPr>
          <a:xfrm flipV="1">
            <a:off x="6096000" y="1376363"/>
            <a:ext cx="0" cy="4968875"/>
          </a:xfrm>
          <a:prstGeom prst="line">
            <a:avLst/>
          </a:prstGeom>
          <a:ln w="9525">
            <a:solidFill>
              <a:schemeClr val="accent6">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Balken">
            <a:extLst>
              <a:ext uri="{FF2B5EF4-FFF2-40B4-BE49-F238E27FC236}">
                <a16:creationId xmlns:a16="http://schemas.microsoft.com/office/drawing/2014/main" id="{389573E8-933A-434F-9EE2-0235A3DC0784}"/>
              </a:ext>
            </a:extLst>
          </p:cNvPr>
          <p:cNvSpPr/>
          <p:nvPr/>
        </p:nvSpPr>
        <p:spPr>
          <a:xfrm>
            <a:off x="495985" y="1915272"/>
            <a:ext cx="1361462" cy="65675"/>
          </a:xfrm>
          <a:prstGeom prst="rect">
            <a:avLst/>
          </a:prstGeom>
          <a:solidFill>
            <a:srgbClr val="00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8" name="TextBox 5">
            <a:extLst>
              <a:ext uri="{FF2B5EF4-FFF2-40B4-BE49-F238E27FC236}">
                <a16:creationId xmlns:a16="http://schemas.microsoft.com/office/drawing/2014/main" id="{12F739AE-0553-47EF-B5FB-FB1084A1E385}"/>
              </a:ext>
            </a:extLst>
          </p:cNvPr>
          <p:cNvSpPr txBox="1"/>
          <p:nvPr/>
        </p:nvSpPr>
        <p:spPr>
          <a:xfrm>
            <a:off x="536489" y="1407786"/>
            <a:ext cx="5372977" cy="492443"/>
          </a:xfrm>
          <a:prstGeom prst="rect">
            <a:avLst/>
          </a:prstGeom>
          <a:noFill/>
        </p:spPr>
        <p:txBody>
          <a:bodyPr wrap="square" lIns="0" tIns="0" rIns="0" bIns="0" rtlCol="0">
            <a:spAutoFit/>
          </a:bodyPr>
          <a:lstStyle/>
          <a:p>
            <a:pPr algn="l">
              <a:spcBef>
                <a:spcPts val="600"/>
              </a:spcBef>
            </a:pPr>
            <a:r>
              <a:rPr lang="en-GB" sz="3200" b="1" dirty="0" err="1">
                <a:solidFill>
                  <a:srgbClr val="FF0000"/>
                </a:solidFill>
                <a:latin typeface="Code"/>
                <a:cs typeface="Times New Roman" panose="02020603050405020304" pitchFamily="18" charset="0"/>
              </a:rPr>
              <a:t>Stärken</a:t>
            </a:r>
            <a:endParaRPr lang="en-GB" sz="3200" b="1" dirty="0">
              <a:solidFill>
                <a:srgbClr val="FF0000"/>
              </a:solidFill>
              <a:latin typeface="Code"/>
              <a:cs typeface="Times New Roman" panose="02020603050405020304" pitchFamily="18" charset="0"/>
            </a:endParaRPr>
          </a:p>
        </p:txBody>
      </p:sp>
      <p:sp>
        <p:nvSpPr>
          <p:cNvPr id="10" name="Rechteck 9">
            <a:extLst>
              <a:ext uri="{FF2B5EF4-FFF2-40B4-BE49-F238E27FC236}">
                <a16:creationId xmlns:a16="http://schemas.microsoft.com/office/drawing/2014/main" id="{44D885FB-1EB7-4254-8F8C-F37FC9714D8E}"/>
              </a:ext>
            </a:extLst>
          </p:cNvPr>
          <p:cNvSpPr>
            <a:spLocks/>
          </p:cNvSpPr>
          <p:nvPr/>
        </p:nvSpPr>
        <p:spPr>
          <a:xfrm>
            <a:off x="495985" y="1979087"/>
            <a:ext cx="5518128" cy="1737945"/>
          </a:xfrm>
          <a:prstGeom prst="rect">
            <a:avLst/>
          </a:prstGeom>
          <a:noFill/>
          <a:ln w="9525">
            <a:solidFill>
              <a:srgbClr val="D9D9D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ormAutofit/>
          </a:bodyPr>
          <a:lstStyle/>
          <a:p>
            <a:pPr algn="just">
              <a:spcBef>
                <a:spcPts val="600"/>
              </a:spcBef>
            </a:pPr>
            <a:r>
              <a:rPr lang="en-GB" sz="1200" dirty="0" err="1">
                <a:solidFill>
                  <a:schemeClr val="bg1">
                    <a:lumMod val="50000"/>
                  </a:schemeClr>
                </a:solidFill>
                <a:latin typeface="Code"/>
                <a:cs typeface="Times New Roman" panose="02020603050405020304" pitchFamily="18" charset="0"/>
              </a:rPr>
              <a:t>Welche</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Stärken</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siehst</a:t>
            </a:r>
            <a:r>
              <a:rPr lang="en-GB" sz="1200" dirty="0">
                <a:solidFill>
                  <a:schemeClr val="bg1">
                    <a:lumMod val="50000"/>
                  </a:schemeClr>
                </a:solidFill>
                <a:latin typeface="Code"/>
                <a:cs typeface="Times New Roman" panose="02020603050405020304" pitchFamily="18" charset="0"/>
              </a:rPr>
              <a:t> Du </a:t>
            </a:r>
            <a:r>
              <a:rPr lang="en-GB" sz="1200" dirty="0" err="1">
                <a:solidFill>
                  <a:schemeClr val="bg1">
                    <a:lumMod val="50000"/>
                  </a:schemeClr>
                </a:solidFill>
                <a:latin typeface="Code"/>
                <a:cs typeface="Times New Roman" panose="02020603050405020304" pitchFamily="18" charset="0"/>
              </a:rPr>
              <a:t>bei</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Deiner</a:t>
            </a:r>
            <a:r>
              <a:rPr lang="en-GB" sz="1200" dirty="0">
                <a:solidFill>
                  <a:schemeClr val="bg1">
                    <a:lumMod val="50000"/>
                  </a:schemeClr>
                </a:solidFill>
                <a:latin typeface="Code"/>
                <a:cs typeface="Times New Roman" panose="02020603050405020304" pitchFamily="18" charset="0"/>
              </a:rPr>
              <a:t> Idee?</a:t>
            </a:r>
          </a:p>
          <a:p>
            <a:pPr algn="just">
              <a:spcBef>
                <a:spcPts val="600"/>
              </a:spcBef>
            </a:pPr>
            <a:r>
              <a:rPr lang="en-GB" sz="1200" dirty="0">
                <a:solidFill>
                  <a:schemeClr val="bg1">
                    <a:lumMod val="50000"/>
                  </a:schemeClr>
                </a:solidFill>
                <a:latin typeface="Code"/>
                <a:cs typeface="Times New Roman" panose="02020603050405020304" pitchFamily="18" charset="0"/>
              </a:rPr>
              <a:t>Was </a:t>
            </a:r>
            <a:r>
              <a:rPr lang="en-GB" sz="1200" dirty="0" err="1">
                <a:solidFill>
                  <a:schemeClr val="bg1">
                    <a:lumMod val="50000"/>
                  </a:schemeClr>
                </a:solidFill>
                <a:latin typeface="Code"/>
                <a:cs typeface="Times New Roman" panose="02020603050405020304" pitchFamily="18" charset="0"/>
              </a:rPr>
              <a:t>macht</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Deine</a:t>
            </a:r>
            <a:r>
              <a:rPr lang="en-GB" sz="1200" dirty="0">
                <a:solidFill>
                  <a:schemeClr val="bg1">
                    <a:lumMod val="50000"/>
                  </a:schemeClr>
                </a:solidFill>
                <a:latin typeface="Code"/>
                <a:cs typeface="Times New Roman" panose="02020603050405020304" pitchFamily="18" charset="0"/>
              </a:rPr>
              <a:t> Idee </a:t>
            </a:r>
            <a:r>
              <a:rPr lang="en-GB" sz="1200" dirty="0" err="1">
                <a:solidFill>
                  <a:schemeClr val="bg1">
                    <a:lumMod val="50000"/>
                  </a:schemeClr>
                </a:solidFill>
                <a:latin typeface="Code"/>
                <a:cs typeface="Times New Roman" panose="02020603050405020304" pitchFamily="18" charset="0"/>
              </a:rPr>
              <a:t>zu</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etwas</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besonderem</a:t>
            </a:r>
            <a:r>
              <a:rPr lang="en-GB" sz="1200" dirty="0">
                <a:solidFill>
                  <a:schemeClr val="bg1">
                    <a:lumMod val="50000"/>
                  </a:schemeClr>
                </a:solidFill>
                <a:latin typeface="Code"/>
                <a:cs typeface="Times New Roman" panose="02020603050405020304" pitchFamily="18" charset="0"/>
              </a:rPr>
              <a:t>?</a:t>
            </a:r>
          </a:p>
        </p:txBody>
      </p:sp>
      <p:sp>
        <p:nvSpPr>
          <p:cNvPr id="15" name="Balken">
            <a:extLst>
              <a:ext uri="{FF2B5EF4-FFF2-40B4-BE49-F238E27FC236}">
                <a16:creationId xmlns:a16="http://schemas.microsoft.com/office/drawing/2014/main" id="{2E7D6B87-265D-4BF8-AC94-41C9E98D47ED}"/>
              </a:ext>
            </a:extLst>
          </p:cNvPr>
          <p:cNvSpPr/>
          <p:nvPr/>
        </p:nvSpPr>
        <p:spPr>
          <a:xfrm>
            <a:off x="6187911" y="1917132"/>
            <a:ext cx="1361462" cy="65675"/>
          </a:xfrm>
          <a:prstGeom prst="rect">
            <a:avLst/>
          </a:prstGeom>
          <a:solidFill>
            <a:srgbClr val="00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8" name="TextBox 5">
            <a:extLst>
              <a:ext uri="{FF2B5EF4-FFF2-40B4-BE49-F238E27FC236}">
                <a16:creationId xmlns:a16="http://schemas.microsoft.com/office/drawing/2014/main" id="{C0CD82FD-6D97-4474-887A-34884C72DD9F}"/>
              </a:ext>
            </a:extLst>
          </p:cNvPr>
          <p:cNvSpPr txBox="1"/>
          <p:nvPr/>
        </p:nvSpPr>
        <p:spPr>
          <a:xfrm>
            <a:off x="6208231" y="1409646"/>
            <a:ext cx="5372977" cy="492443"/>
          </a:xfrm>
          <a:prstGeom prst="rect">
            <a:avLst/>
          </a:prstGeom>
          <a:noFill/>
        </p:spPr>
        <p:txBody>
          <a:bodyPr wrap="square" lIns="0" tIns="0" rIns="0" bIns="0" rtlCol="0">
            <a:spAutoFit/>
          </a:bodyPr>
          <a:lstStyle/>
          <a:p>
            <a:pPr algn="l">
              <a:spcBef>
                <a:spcPts val="600"/>
              </a:spcBef>
            </a:pPr>
            <a:r>
              <a:rPr lang="en-GB" sz="3200" b="1" dirty="0" err="1">
                <a:solidFill>
                  <a:srgbClr val="FF0000"/>
                </a:solidFill>
                <a:latin typeface="Code"/>
                <a:cs typeface="Times New Roman" panose="02020603050405020304" pitchFamily="18" charset="0"/>
              </a:rPr>
              <a:t>Schwächen</a:t>
            </a:r>
            <a:endParaRPr lang="en-GB" sz="3200" b="1" dirty="0">
              <a:solidFill>
                <a:srgbClr val="FF0000"/>
              </a:solidFill>
              <a:latin typeface="Code"/>
              <a:cs typeface="Times New Roman" panose="02020603050405020304" pitchFamily="18" charset="0"/>
            </a:endParaRPr>
          </a:p>
        </p:txBody>
      </p:sp>
      <p:sp>
        <p:nvSpPr>
          <p:cNvPr id="19" name="Rechteck 18">
            <a:extLst>
              <a:ext uri="{FF2B5EF4-FFF2-40B4-BE49-F238E27FC236}">
                <a16:creationId xmlns:a16="http://schemas.microsoft.com/office/drawing/2014/main" id="{16229C6A-417F-4813-A47D-1A78D52F726B}"/>
              </a:ext>
            </a:extLst>
          </p:cNvPr>
          <p:cNvSpPr>
            <a:spLocks/>
          </p:cNvSpPr>
          <p:nvPr/>
        </p:nvSpPr>
        <p:spPr>
          <a:xfrm>
            <a:off x="6177887" y="1980947"/>
            <a:ext cx="5518128" cy="1737945"/>
          </a:xfrm>
          <a:prstGeom prst="rect">
            <a:avLst/>
          </a:prstGeom>
          <a:noFill/>
          <a:ln w="9525">
            <a:solidFill>
              <a:srgbClr val="D9D9D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ormAutofit/>
          </a:bodyPr>
          <a:lstStyle/>
          <a:p>
            <a:pPr algn="just">
              <a:spcBef>
                <a:spcPts val="600"/>
              </a:spcBef>
            </a:pPr>
            <a:r>
              <a:rPr lang="en-GB" sz="1200" dirty="0" err="1">
                <a:solidFill>
                  <a:schemeClr val="bg1">
                    <a:lumMod val="50000"/>
                  </a:schemeClr>
                </a:solidFill>
                <a:latin typeface="Code"/>
                <a:cs typeface="Times New Roman" panose="02020603050405020304" pitchFamily="18" charset="0"/>
              </a:rPr>
              <a:t>Welche</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Schwächen</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könnte</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Deine</a:t>
            </a:r>
            <a:r>
              <a:rPr lang="en-GB" sz="1200" dirty="0">
                <a:solidFill>
                  <a:schemeClr val="bg1">
                    <a:lumMod val="50000"/>
                  </a:schemeClr>
                </a:solidFill>
                <a:latin typeface="Code"/>
                <a:cs typeface="Times New Roman" panose="02020603050405020304" pitchFamily="18" charset="0"/>
              </a:rPr>
              <a:t> Idee </a:t>
            </a:r>
            <a:r>
              <a:rPr lang="en-GB" sz="1200" dirty="0" err="1">
                <a:solidFill>
                  <a:schemeClr val="bg1">
                    <a:lumMod val="50000"/>
                  </a:schemeClr>
                </a:solidFill>
                <a:latin typeface="Code"/>
                <a:cs typeface="Times New Roman" panose="02020603050405020304" pitchFamily="18" charset="0"/>
              </a:rPr>
              <a:t>mit</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sich</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bringen</a:t>
            </a:r>
            <a:r>
              <a:rPr lang="en-GB" sz="1200" dirty="0">
                <a:solidFill>
                  <a:schemeClr val="bg1">
                    <a:lumMod val="50000"/>
                  </a:schemeClr>
                </a:solidFill>
                <a:latin typeface="Code"/>
                <a:cs typeface="Times New Roman" panose="02020603050405020304" pitchFamily="18" charset="0"/>
              </a:rPr>
              <a:t>?</a:t>
            </a:r>
          </a:p>
          <a:p>
            <a:pPr algn="just">
              <a:spcBef>
                <a:spcPts val="600"/>
              </a:spcBef>
            </a:pPr>
            <a:r>
              <a:rPr lang="en-GB" sz="1200" dirty="0">
                <a:solidFill>
                  <a:schemeClr val="bg1">
                    <a:lumMod val="50000"/>
                  </a:schemeClr>
                </a:solidFill>
                <a:latin typeface="Code"/>
                <a:cs typeface="Times New Roman" panose="02020603050405020304" pitchFamily="18" charset="0"/>
              </a:rPr>
              <a:t>An </a:t>
            </a:r>
            <a:r>
              <a:rPr lang="en-GB" sz="1200" dirty="0" err="1">
                <a:solidFill>
                  <a:schemeClr val="bg1">
                    <a:lumMod val="50000"/>
                  </a:schemeClr>
                </a:solidFill>
                <a:latin typeface="Code"/>
                <a:cs typeface="Times New Roman" panose="02020603050405020304" pitchFamily="18" charset="0"/>
              </a:rPr>
              <a:t>welchen</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Punkten</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siehst</a:t>
            </a:r>
            <a:r>
              <a:rPr lang="en-GB" sz="1200" dirty="0">
                <a:solidFill>
                  <a:schemeClr val="bg1">
                    <a:lumMod val="50000"/>
                  </a:schemeClr>
                </a:solidFill>
                <a:latin typeface="Code"/>
                <a:cs typeface="Times New Roman" panose="02020603050405020304" pitchFamily="18" charset="0"/>
              </a:rPr>
              <a:t> Du </a:t>
            </a:r>
            <a:r>
              <a:rPr lang="en-GB" sz="1200" dirty="0" err="1">
                <a:solidFill>
                  <a:schemeClr val="bg1">
                    <a:lumMod val="50000"/>
                  </a:schemeClr>
                </a:solidFill>
                <a:latin typeface="Code"/>
                <a:cs typeface="Times New Roman" panose="02020603050405020304" pitchFamily="18" charset="0"/>
              </a:rPr>
              <a:t>Deine</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Ideee</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noch</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ausbaufähig</a:t>
            </a:r>
            <a:r>
              <a:rPr lang="en-GB" sz="1200" dirty="0">
                <a:solidFill>
                  <a:schemeClr val="bg1">
                    <a:lumMod val="50000"/>
                  </a:schemeClr>
                </a:solidFill>
                <a:latin typeface="Code"/>
                <a:cs typeface="Times New Roman" panose="02020603050405020304" pitchFamily="18" charset="0"/>
              </a:rPr>
              <a:t>?</a:t>
            </a:r>
          </a:p>
        </p:txBody>
      </p:sp>
      <p:sp>
        <p:nvSpPr>
          <p:cNvPr id="20" name="Balken">
            <a:extLst>
              <a:ext uri="{FF2B5EF4-FFF2-40B4-BE49-F238E27FC236}">
                <a16:creationId xmlns:a16="http://schemas.microsoft.com/office/drawing/2014/main" id="{1BFCD75B-6836-4E0A-993C-3C93D2EEC94F}"/>
              </a:ext>
            </a:extLst>
          </p:cNvPr>
          <p:cNvSpPr/>
          <p:nvPr/>
        </p:nvSpPr>
        <p:spPr>
          <a:xfrm>
            <a:off x="6228415" y="4544715"/>
            <a:ext cx="1361462" cy="65675"/>
          </a:xfrm>
          <a:prstGeom prst="rect">
            <a:avLst/>
          </a:prstGeom>
          <a:solidFill>
            <a:srgbClr val="00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1" name="TextBox 5">
            <a:extLst>
              <a:ext uri="{FF2B5EF4-FFF2-40B4-BE49-F238E27FC236}">
                <a16:creationId xmlns:a16="http://schemas.microsoft.com/office/drawing/2014/main" id="{D2451A11-1FA6-4BA8-AC48-2E289A416269}"/>
              </a:ext>
            </a:extLst>
          </p:cNvPr>
          <p:cNvSpPr txBox="1"/>
          <p:nvPr/>
        </p:nvSpPr>
        <p:spPr>
          <a:xfrm>
            <a:off x="6248735" y="4037229"/>
            <a:ext cx="5372977" cy="492443"/>
          </a:xfrm>
          <a:prstGeom prst="rect">
            <a:avLst/>
          </a:prstGeom>
          <a:noFill/>
        </p:spPr>
        <p:txBody>
          <a:bodyPr wrap="square" lIns="0" tIns="0" rIns="0" bIns="0" rtlCol="0">
            <a:spAutoFit/>
          </a:bodyPr>
          <a:lstStyle/>
          <a:p>
            <a:pPr algn="l">
              <a:spcBef>
                <a:spcPts val="600"/>
              </a:spcBef>
            </a:pPr>
            <a:r>
              <a:rPr lang="en-GB" sz="3200" b="1" dirty="0" err="1">
                <a:solidFill>
                  <a:srgbClr val="FF0000"/>
                </a:solidFill>
                <a:latin typeface="Code"/>
                <a:cs typeface="Times New Roman" panose="02020603050405020304" pitchFamily="18" charset="0"/>
              </a:rPr>
              <a:t>Risiken</a:t>
            </a:r>
            <a:endParaRPr lang="en-GB" sz="3200" b="1" dirty="0">
              <a:solidFill>
                <a:srgbClr val="FF0000"/>
              </a:solidFill>
              <a:latin typeface="Code"/>
              <a:cs typeface="Times New Roman" panose="02020603050405020304" pitchFamily="18" charset="0"/>
            </a:endParaRPr>
          </a:p>
        </p:txBody>
      </p:sp>
      <p:sp>
        <p:nvSpPr>
          <p:cNvPr id="22" name="Rechteck 21">
            <a:extLst>
              <a:ext uri="{FF2B5EF4-FFF2-40B4-BE49-F238E27FC236}">
                <a16:creationId xmlns:a16="http://schemas.microsoft.com/office/drawing/2014/main" id="{3945A494-5309-4404-AA82-9B4C91464524}"/>
              </a:ext>
            </a:extLst>
          </p:cNvPr>
          <p:cNvSpPr>
            <a:spLocks/>
          </p:cNvSpPr>
          <p:nvPr/>
        </p:nvSpPr>
        <p:spPr>
          <a:xfrm>
            <a:off x="6218391" y="4617539"/>
            <a:ext cx="5518128" cy="1737945"/>
          </a:xfrm>
          <a:prstGeom prst="rect">
            <a:avLst/>
          </a:prstGeom>
          <a:noFill/>
          <a:ln w="9525">
            <a:solidFill>
              <a:srgbClr val="D9D9D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ormAutofit/>
          </a:bodyPr>
          <a:lstStyle/>
          <a:p>
            <a:pPr algn="just">
              <a:spcBef>
                <a:spcPts val="600"/>
              </a:spcBef>
            </a:pPr>
            <a:r>
              <a:rPr lang="en-GB" sz="1200" dirty="0" err="1">
                <a:solidFill>
                  <a:schemeClr val="bg1">
                    <a:lumMod val="50000"/>
                  </a:schemeClr>
                </a:solidFill>
                <a:latin typeface="Code"/>
                <a:cs typeface="Times New Roman" panose="02020603050405020304" pitchFamily="18" charset="0"/>
              </a:rPr>
              <a:t>Welche</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Risiken</a:t>
            </a:r>
            <a:r>
              <a:rPr lang="en-GB" sz="1200" dirty="0">
                <a:solidFill>
                  <a:schemeClr val="bg1">
                    <a:lumMod val="50000"/>
                  </a:schemeClr>
                </a:solidFill>
                <a:latin typeface="Code"/>
                <a:cs typeface="Times New Roman" panose="02020603050405020304" pitchFamily="18" charset="0"/>
              </a:rPr>
              <a:t> hat </a:t>
            </a:r>
            <a:r>
              <a:rPr lang="en-GB" sz="1200" dirty="0" err="1">
                <a:solidFill>
                  <a:schemeClr val="bg1">
                    <a:lumMod val="50000"/>
                  </a:schemeClr>
                </a:solidFill>
                <a:latin typeface="Code"/>
                <a:cs typeface="Times New Roman" panose="02020603050405020304" pitchFamily="18" charset="0"/>
              </a:rPr>
              <a:t>Deine</a:t>
            </a:r>
            <a:r>
              <a:rPr lang="en-GB" sz="1200" dirty="0">
                <a:solidFill>
                  <a:schemeClr val="bg1">
                    <a:lumMod val="50000"/>
                  </a:schemeClr>
                </a:solidFill>
                <a:latin typeface="Code"/>
                <a:cs typeface="Times New Roman" panose="02020603050405020304" pitchFamily="18" charset="0"/>
              </a:rPr>
              <a:t> Idee? </a:t>
            </a:r>
            <a:r>
              <a:rPr lang="en-GB" sz="1200" dirty="0" err="1">
                <a:solidFill>
                  <a:schemeClr val="bg1">
                    <a:lumMod val="50000"/>
                  </a:schemeClr>
                </a:solidFill>
                <a:latin typeface="Code"/>
                <a:cs typeface="Times New Roman" panose="02020603050405020304" pitchFamily="18" charset="0"/>
              </a:rPr>
              <a:t>Bspw</a:t>
            </a:r>
            <a:r>
              <a:rPr lang="en-GB" sz="1200" dirty="0">
                <a:solidFill>
                  <a:schemeClr val="bg1">
                    <a:lumMod val="50000"/>
                  </a:schemeClr>
                </a:solidFill>
                <a:latin typeface="Code"/>
                <a:cs typeface="Times New Roman" panose="02020603050405020304" pitchFamily="18" charset="0"/>
              </a:rPr>
              <a:t>. In der </a:t>
            </a:r>
            <a:r>
              <a:rPr lang="en-GB" sz="1200" dirty="0" err="1">
                <a:solidFill>
                  <a:schemeClr val="bg1">
                    <a:lumMod val="50000"/>
                  </a:schemeClr>
                </a:solidFill>
                <a:latin typeface="Code"/>
                <a:cs typeface="Times New Roman" panose="02020603050405020304" pitchFamily="18" charset="0"/>
              </a:rPr>
              <a:t>Umsetzung</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im</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Markteintritt</a:t>
            </a:r>
            <a:r>
              <a:rPr lang="en-GB" sz="1200" dirty="0">
                <a:solidFill>
                  <a:schemeClr val="bg1">
                    <a:lumMod val="50000"/>
                  </a:schemeClr>
                </a:solidFill>
                <a:latin typeface="Code"/>
                <a:cs typeface="Times New Roman" panose="02020603050405020304" pitchFamily="18" charset="0"/>
              </a:rPr>
              <a:t>, etc.</a:t>
            </a:r>
          </a:p>
        </p:txBody>
      </p:sp>
      <p:sp>
        <p:nvSpPr>
          <p:cNvPr id="23" name="Balken">
            <a:extLst>
              <a:ext uri="{FF2B5EF4-FFF2-40B4-BE49-F238E27FC236}">
                <a16:creationId xmlns:a16="http://schemas.microsoft.com/office/drawing/2014/main" id="{B76C60E1-A1A7-44A9-9624-550DA6956C1E}"/>
              </a:ext>
            </a:extLst>
          </p:cNvPr>
          <p:cNvSpPr/>
          <p:nvPr/>
        </p:nvSpPr>
        <p:spPr>
          <a:xfrm>
            <a:off x="495985" y="4544715"/>
            <a:ext cx="1361462" cy="65675"/>
          </a:xfrm>
          <a:prstGeom prst="rect">
            <a:avLst/>
          </a:prstGeom>
          <a:solidFill>
            <a:srgbClr val="00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4" name="TextBox 5">
            <a:extLst>
              <a:ext uri="{FF2B5EF4-FFF2-40B4-BE49-F238E27FC236}">
                <a16:creationId xmlns:a16="http://schemas.microsoft.com/office/drawing/2014/main" id="{FEB0CB2B-8B8C-41BD-A592-DA7EE6241F89}"/>
              </a:ext>
            </a:extLst>
          </p:cNvPr>
          <p:cNvSpPr txBox="1"/>
          <p:nvPr/>
        </p:nvSpPr>
        <p:spPr>
          <a:xfrm>
            <a:off x="495985" y="4037229"/>
            <a:ext cx="5372977" cy="492443"/>
          </a:xfrm>
          <a:prstGeom prst="rect">
            <a:avLst/>
          </a:prstGeom>
          <a:noFill/>
        </p:spPr>
        <p:txBody>
          <a:bodyPr wrap="square" lIns="0" tIns="0" rIns="0" bIns="0" rtlCol="0">
            <a:spAutoFit/>
          </a:bodyPr>
          <a:lstStyle/>
          <a:p>
            <a:pPr algn="l">
              <a:spcBef>
                <a:spcPts val="600"/>
              </a:spcBef>
            </a:pPr>
            <a:r>
              <a:rPr lang="en-GB" sz="3200" b="1" dirty="0" err="1">
                <a:solidFill>
                  <a:srgbClr val="FF0000"/>
                </a:solidFill>
                <a:latin typeface="Code"/>
                <a:cs typeface="Times New Roman" panose="02020603050405020304" pitchFamily="18" charset="0"/>
              </a:rPr>
              <a:t>Chancen</a:t>
            </a:r>
            <a:endParaRPr lang="en-GB" sz="3200" b="1" dirty="0">
              <a:solidFill>
                <a:srgbClr val="FF0000"/>
              </a:solidFill>
              <a:latin typeface="Code"/>
              <a:cs typeface="Times New Roman" panose="02020603050405020304" pitchFamily="18" charset="0"/>
            </a:endParaRPr>
          </a:p>
        </p:txBody>
      </p:sp>
      <p:sp>
        <p:nvSpPr>
          <p:cNvPr id="25" name="Rechteck 24">
            <a:extLst>
              <a:ext uri="{FF2B5EF4-FFF2-40B4-BE49-F238E27FC236}">
                <a16:creationId xmlns:a16="http://schemas.microsoft.com/office/drawing/2014/main" id="{DCE14F24-3358-4E1B-A825-777465AA1124}"/>
              </a:ext>
            </a:extLst>
          </p:cNvPr>
          <p:cNvSpPr>
            <a:spLocks/>
          </p:cNvSpPr>
          <p:nvPr/>
        </p:nvSpPr>
        <p:spPr>
          <a:xfrm>
            <a:off x="495985" y="4617539"/>
            <a:ext cx="5518128" cy="1737945"/>
          </a:xfrm>
          <a:prstGeom prst="rect">
            <a:avLst/>
          </a:prstGeom>
          <a:noFill/>
          <a:ln w="9525">
            <a:solidFill>
              <a:srgbClr val="D9D9D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ormAutofit/>
          </a:bodyPr>
          <a:lstStyle/>
          <a:p>
            <a:pPr algn="just">
              <a:spcBef>
                <a:spcPts val="600"/>
              </a:spcBef>
            </a:pPr>
            <a:r>
              <a:rPr lang="en-GB" sz="1200" dirty="0">
                <a:solidFill>
                  <a:schemeClr val="bg1">
                    <a:lumMod val="50000"/>
                  </a:schemeClr>
                </a:solidFill>
                <a:latin typeface="Code"/>
                <a:cs typeface="Times New Roman" panose="02020603050405020304" pitchFamily="18" charset="0"/>
              </a:rPr>
              <a:t>Ob am </a:t>
            </a:r>
            <a:r>
              <a:rPr lang="en-GB" sz="1200" dirty="0" err="1">
                <a:solidFill>
                  <a:schemeClr val="bg1">
                    <a:lumMod val="50000"/>
                  </a:schemeClr>
                </a:solidFill>
                <a:latin typeface="Code"/>
                <a:cs typeface="Times New Roman" panose="02020603050405020304" pitchFamily="18" charset="0"/>
              </a:rPr>
              <a:t>Markt</a:t>
            </a:r>
            <a:r>
              <a:rPr lang="en-GB" sz="1200" dirty="0">
                <a:solidFill>
                  <a:schemeClr val="bg1">
                    <a:lumMod val="50000"/>
                  </a:schemeClr>
                </a:solidFill>
                <a:latin typeface="Code"/>
                <a:cs typeface="Times New Roman" panose="02020603050405020304" pitchFamily="18" charset="0"/>
              </a:rPr>
              <a:t>, in der </a:t>
            </a:r>
            <a:r>
              <a:rPr lang="en-GB" sz="1200" dirty="0" err="1">
                <a:solidFill>
                  <a:schemeClr val="bg1">
                    <a:lumMod val="50000"/>
                  </a:schemeClr>
                </a:solidFill>
                <a:latin typeface="Code"/>
                <a:cs typeface="Times New Roman" panose="02020603050405020304" pitchFamily="18" charset="0"/>
              </a:rPr>
              <a:t>Umsetzung</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oder</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innerhalb</a:t>
            </a:r>
            <a:r>
              <a:rPr lang="en-GB" sz="1200" dirty="0">
                <a:solidFill>
                  <a:schemeClr val="bg1">
                    <a:lumMod val="50000"/>
                  </a:schemeClr>
                </a:solidFill>
                <a:latin typeface="Code"/>
                <a:cs typeface="Times New Roman" panose="02020603050405020304" pitchFamily="18" charset="0"/>
              </a:rPr>
              <a:t> der FIEGE Organisation – </a:t>
            </a:r>
            <a:r>
              <a:rPr lang="en-GB" sz="1200" dirty="0" err="1">
                <a:solidFill>
                  <a:schemeClr val="bg1">
                    <a:lumMod val="50000"/>
                  </a:schemeClr>
                </a:solidFill>
                <a:latin typeface="Code"/>
                <a:cs typeface="Times New Roman" panose="02020603050405020304" pitchFamily="18" charset="0"/>
              </a:rPr>
              <a:t>Welche</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Chancen</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bringt</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Deine</a:t>
            </a:r>
            <a:r>
              <a:rPr lang="en-GB" sz="1200" dirty="0">
                <a:solidFill>
                  <a:schemeClr val="bg1">
                    <a:lumMod val="50000"/>
                  </a:schemeClr>
                </a:solidFill>
                <a:latin typeface="Code"/>
                <a:cs typeface="Times New Roman" panose="02020603050405020304" pitchFamily="18" charset="0"/>
              </a:rPr>
              <a:t> Idee </a:t>
            </a:r>
            <a:r>
              <a:rPr lang="en-GB" sz="1200" dirty="0" err="1">
                <a:solidFill>
                  <a:schemeClr val="bg1">
                    <a:lumMod val="50000"/>
                  </a:schemeClr>
                </a:solidFill>
                <a:latin typeface="Code"/>
                <a:cs typeface="Times New Roman" panose="02020603050405020304" pitchFamily="18" charset="0"/>
              </a:rPr>
              <a:t>mit</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sich</a:t>
            </a:r>
            <a:r>
              <a:rPr lang="en-GB" sz="1200" dirty="0">
                <a:solidFill>
                  <a:schemeClr val="bg1">
                    <a:lumMod val="50000"/>
                  </a:schemeClr>
                </a:solidFill>
                <a:latin typeface="Code"/>
                <a:cs typeface="Times New Roman" panose="02020603050405020304" pitchFamily="18" charset="0"/>
              </a:rPr>
              <a:t>? </a:t>
            </a:r>
          </a:p>
        </p:txBody>
      </p:sp>
    </p:spTree>
    <p:extLst>
      <p:ext uri="{BB962C8B-B14F-4D97-AF65-F5344CB8AC3E}">
        <p14:creationId xmlns:p14="http://schemas.microsoft.com/office/powerpoint/2010/main" val="1113765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5">
            <a:extLst>
              <a:ext uri="{FF2B5EF4-FFF2-40B4-BE49-F238E27FC236}">
                <a16:creationId xmlns:a16="http://schemas.microsoft.com/office/drawing/2014/main" id="{D8A8B00D-B772-4538-B675-A19244977CE9}"/>
              </a:ext>
            </a:extLst>
          </p:cNvPr>
          <p:cNvSpPr txBox="1"/>
          <p:nvPr/>
        </p:nvSpPr>
        <p:spPr>
          <a:xfrm>
            <a:off x="536489" y="289682"/>
            <a:ext cx="5372977" cy="615553"/>
          </a:xfrm>
          <a:prstGeom prst="rect">
            <a:avLst/>
          </a:prstGeom>
          <a:noFill/>
        </p:spPr>
        <p:txBody>
          <a:bodyPr wrap="square" lIns="0" tIns="0" rIns="0" bIns="0" rtlCol="0">
            <a:spAutoFit/>
          </a:bodyPr>
          <a:lstStyle/>
          <a:p>
            <a:pPr algn="l">
              <a:spcBef>
                <a:spcPts val="600"/>
              </a:spcBef>
            </a:pPr>
            <a:r>
              <a:rPr lang="en-GB" sz="4000" b="1" dirty="0" err="1">
                <a:latin typeface="Code"/>
                <a:cs typeface="Times New Roman" panose="02020603050405020304" pitchFamily="18" charset="0"/>
              </a:rPr>
              <a:t>Markt</a:t>
            </a:r>
            <a:endParaRPr lang="en-GB" sz="4000" b="1" dirty="0">
              <a:latin typeface="Code"/>
              <a:cs typeface="Times New Roman" panose="02020603050405020304" pitchFamily="18" charset="0"/>
            </a:endParaRPr>
          </a:p>
        </p:txBody>
      </p:sp>
      <p:pic>
        <p:nvPicPr>
          <p:cNvPr id="3" name="Grafik 2" descr="Ein Bild, das Gebäude, Raum enthält.&#10;&#10;Automatisch generierte Beschreibung">
            <a:extLst>
              <a:ext uri="{FF2B5EF4-FFF2-40B4-BE49-F238E27FC236}">
                <a16:creationId xmlns:a16="http://schemas.microsoft.com/office/drawing/2014/main" id="{56E21CE0-ECB2-4327-A837-95809390E276}"/>
              </a:ext>
            </a:extLst>
          </p:cNvPr>
          <p:cNvPicPr>
            <a:picLocks noChangeAspect="1"/>
          </p:cNvPicPr>
          <p:nvPr/>
        </p:nvPicPr>
        <p:blipFill rotWithShape="1">
          <a:blip r:embed="rId2" cstate="email">
            <a:duotone>
              <a:prstClr val="black"/>
              <a:srgbClr val="002060">
                <a:tint val="45000"/>
                <a:satMod val="400000"/>
              </a:srgbClr>
            </a:duotone>
            <a:extLst>
              <a:ext uri="{28A0092B-C50C-407E-A947-70E740481C1C}">
                <a14:useLocalDpi xmlns:a14="http://schemas.microsoft.com/office/drawing/2010/main"/>
              </a:ext>
            </a:extLst>
          </a:blip>
          <a:srcRect/>
          <a:stretch/>
        </p:blipFill>
        <p:spPr>
          <a:xfrm>
            <a:off x="0" y="5084763"/>
            <a:ext cx="12204230" cy="1773237"/>
          </a:xfrm>
          <a:prstGeom prst="rect">
            <a:avLst/>
          </a:prstGeom>
          <a:ln>
            <a:noFill/>
          </a:ln>
        </p:spPr>
      </p:pic>
      <p:sp>
        <p:nvSpPr>
          <p:cNvPr id="22" name="Balken">
            <a:extLst>
              <a:ext uri="{FF2B5EF4-FFF2-40B4-BE49-F238E27FC236}">
                <a16:creationId xmlns:a16="http://schemas.microsoft.com/office/drawing/2014/main" id="{7FE067A1-2E76-478A-9A51-78886800B647}"/>
              </a:ext>
            </a:extLst>
          </p:cNvPr>
          <p:cNvSpPr/>
          <p:nvPr/>
        </p:nvSpPr>
        <p:spPr>
          <a:xfrm>
            <a:off x="536489" y="1915272"/>
            <a:ext cx="1361462" cy="65675"/>
          </a:xfrm>
          <a:prstGeom prst="rect">
            <a:avLst/>
          </a:prstGeom>
          <a:solidFill>
            <a:srgbClr val="00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3" name="TextBox 5">
            <a:extLst>
              <a:ext uri="{FF2B5EF4-FFF2-40B4-BE49-F238E27FC236}">
                <a16:creationId xmlns:a16="http://schemas.microsoft.com/office/drawing/2014/main" id="{2D4D41BA-E0BC-4372-AE2E-B17ADB5D4879}"/>
              </a:ext>
            </a:extLst>
          </p:cNvPr>
          <p:cNvSpPr txBox="1"/>
          <p:nvPr/>
        </p:nvSpPr>
        <p:spPr>
          <a:xfrm>
            <a:off x="536489" y="1419360"/>
            <a:ext cx="5372977" cy="492443"/>
          </a:xfrm>
          <a:prstGeom prst="rect">
            <a:avLst/>
          </a:prstGeom>
          <a:noFill/>
        </p:spPr>
        <p:txBody>
          <a:bodyPr wrap="square" lIns="0" tIns="0" rIns="0" bIns="0" rtlCol="0">
            <a:spAutoFit/>
          </a:bodyPr>
          <a:lstStyle/>
          <a:p>
            <a:pPr algn="l">
              <a:spcBef>
                <a:spcPts val="600"/>
              </a:spcBef>
            </a:pPr>
            <a:r>
              <a:rPr lang="en-GB" sz="3200" b="1" dirty="0" err="1">
                <a:solidFill>
                  <a:srgbClr val="FF0000"/>
                </a:solidFill>
                <a:latin typeface="Code"/>
                <a:cs typeface="Times New Roman" panose="02020603050405020304" pitchFamily="18" charset="0"/>
              </a:rPr>
              <a:t>Kundengruppe</a:t>
            </a:r>
            <a:endParaRPr lang="en-GB" sz="3200" b="1" dirty="0">
              <a:solidFill>
                <a:srgbClr val="FF0000"/>
              </a:solidFill>
              <a:latin typeface="Code"/>
              <a:cs typeface="Times New Roman" panose="02020603050405020304" pitchFamily="18" charset="0"/>
            </a:endParaRPr>
          </a:p>
        </p:txBody>
      </p:sp>
      <p:sp>
        <p:nvSpPr>
          <p:cNvPr id="24" name="TextBox 6">
            <a:extLst>
              <a:ext uri="{FF2B5EF4-FFF2-40B4-BE49-F238E27FC236}">
                <a16:creationId xmlns:a16="http://schemas.microsoft.com/office/drawing/2014/main" id="{F8457EC8-6964-43B9-A753-5C5C7A79AF9D}"/>
              </a:ext>
            </a:extLst>
          </p:cNvPr>
          <p:cNvSpPr txBox="1"/>
          <p:nvPr/>
        </p:nvSpPr>
        <p:spPr>
          <a:xfrm>
            <a:off x="536489" y="2082877"/>
            <a:ext cx="4762044" cy="369332"/>
          </a:xfrm>
          <a:prstGeom prst="rect">
            <a:avLst/>
          </a:prstGeom>
          <a:noFill/>
        </p:spPr>
        <p:txBody>
          <a:bodyPr wrap="square" lIns="0" tIns="0" rIns="0" bIns="0" rtlCol="0">
            <a:spAutoFit/>
          </a:bodyPr>
          <a:lstStyle/>
          <a:p>
            <a:pPr algn="just">
              <a:spcBef>
                <a:spcPts val="600"/>
              </a:spcBef>
            </a:pPr>
            <a:r>
              <a:rPr lang="en-GB" sz="1200" dirty="0" err="1">
                <a:solidFill>
                  <a:schemeClr val="bg1">
                    <a:lumMod val="50000"/>
                  </a:schemeClr>
                </a:solidFill>
                <a:latin typeface="Code"/>
                <a:cs typeface="Times New Roman" panose="02020603050405020304" pitchFamily="18" charset="0"/>
              </a:rPr>
              <a:t>Anhand</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Deiner</a:t>
            </a:r>
            <a:r>
              <a:rPr lang="en-GB" sz="1200" dirty="0">
                <a:solidFill>
                  <a:schemeClr val="bg1">
                    <a:lumMod val="50000"/>
                  </a:schemeClr>
                </a:solidFill>
                <a:latin typeface="Code"/>
                <a:cs typeface="Times New Roman" panose="02020603050405020304" pitchFamily="18" charset="0"/>
              </a:rPr>
              <a:t> Persona </a:t>
            </a:r>
            <a:r>
              <a:rPr lang="en-GB" sz="1200" dirty="0" err="1">
                <a:solidFill>
                  <a:schemeClr val="bg1">
                    <a:lumMod val="50000"/>
                  </a:schemeClr>
                </a:solidFill>
                <a:latin typeface="Code"/>
                <a:cs typeface="Times New Roman" panose="02020603050405020304" pitchFamily="18" charset="0"/>
              </a:rPr>
              <a:t>kannst</a:t>
            </a:r>
            <a:r>
              <a:rPr lang="en-GB" sz="1200" dirty="0">
                <a:solidFill>
                  <a:schemeClr val="bg1">
                    <a:lumMod val="50000"/>
                  </a:schemeClr>
                </a:solidFill>
                <a:latin typeface="Code"/>
                <a:cs typeface="Times New Roman" panose="02020603050405020304" pitchFamily="18" charset="0"/>
              </a:rPr>
              <a:t> Du </a:t>
            </a:r>
            <a:r>
              <a:rPr lang="en-GB" sz="1200" dirty="0" err="1">
                <a:solidFill>
                  <a:schemeClr val="bg1">
                    <a:lumMod val="50000"/>
                  </a:schemeClr>
                </a:solidFill>
                <a:latin typeface="Code"/>
                <a:cs typeface="Times New Roman" panose="02020603050405020304" pitchFamily="18" charset="0"/>
              </a:rPr>
              <a:t>bereits</a:t>
            </a:r>
            <a:r>
              <a:rPr lang="en-GB" sz="1200" dirty="0">
                <a:solidFill>
                  <a:schemeClr val="bg1">
                    <a:lumMod val="50000"/>
                  </a:schemeClr>
                </a:solidFill>
                <a:latin typeface="Code"/>
                <a:cs typeface="Times New Roman" panose="02020603050405020304" pitchFamily="18" charset="0"/>
              </a:rPr>
              <a:t> die </a:t>
            </a:r>
            <a:r>
              <a:rPr lang="en-GB" sz="1200" dirty="0" err="1">
                <a:solidFill>
                  <a:schemeClr val="bg1">
                    <a:lumMod val="50000"/>
                  </a:schemeClr>
                </a:solidFill>
                <a:latin typeface="Code"/>
                <a:cs typeface="Times New Roman" panose="02020603050405020304" pitchFamily="18" charset="0"/>
              </a:rPr>
              <a:t>relevanten</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Kundengruppen</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aufzeigen</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Welche</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gibt</a:t>
            </a:r>
            <a:r>
              <a:rPr lang="en-GB" sz="1200" dirty="0">
                <a:solidFill>
                  <a:schemeClr val="bg1">
                    <a:lumMod val="50000"/>
                  </a:schemeClr>
                </a:solidFill>
                <a:latin typeface="Code"/>
                <a:cs typeface="Times New Roman" panose="02020603050405020304" pitchFamily="18" charset="0"/>
              </a:rPr>
              <a:t> es?</a:t>
            </a:r>
          </a:p>
        </p:txBody>
      </p:sp>
      <p:sp>
        <p:nvSpPr>
          <p:cNvPr id="25" name="Balken">
            <a:extLst>
              <a:ext uri="{FF2B5EF4-FFF2-40B4-BE49-F238E27FC236}">
                <a16:creationId xmlns:a16="http://schemas.microsoft.com/office/drawing/2014/main" id="{2930A8E8-648E-4C07-9E4A-A45D22C0C914}"/>
              </a:ext>
            </a:extLst>
          </p:cNvPr>
          <p:cNvSpPr/>
          <p:nvPr/>
        </p:nvSpPr>
        <p:spPr>
          <a:xfrm>
            <a:off x="536489" y="3674151"/>
            <a:ext cx="1361462" cy="65675"/>
          </a:xfrm>
          <a:prstGeom prst="rect">
            <a:avLst/>
          </a:prstGeom>
          <a:solidFill>
            <a:srgbClr val="00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6" name="TextBox 5">
            <a:extLst>
              <a:ext uri="{FF2B5EF4-FFF2-40B4-BE49-F238E27FC236}">
                <a16:creationId xmlns:a16="http://schemas.microsoft.com/office/drawing/2014/main" id="{26FB8B0B-E193-4B93-A067-55A3D012DDA5}"/>
              </a:ext>
            </a:extLst>
          </p:cNvPr>
          <p:cNvSpPr txBox="1"/>
          <p:nvPr/>
        </p:nvSpPr>
        <p:spPr>
          <a:xfrm>
            <a:off x="536489" y="3178239"/>
            <a:ext cx="5372977" cy="492443"/>
          </a:xfrm>
          <a:prstGeom prst="rect">
            <a:avLst/>
          </a:prstGeom>
          <a:noFill/>
        </p:spPr>
        <p:txBody>
          <a:bodyPr wrap="square" lIns="0" tIns="0" rIns="0" bIns="0" rtlCol="0">
            <a:spAutoFit/>
          </a:bodyPr>
          <a:lstStyle/>
          <a:p>
            <a:pPr algn="l">
              <a:spcBef>
                <a:spcPts val="600"/>
              </a:spcBef>
            </a:pPr>
            <a:r>
              <a:rPr lang="en-GB" sz="3200" b="1" dirty="0" err="1">
                <a:solidFill>
                  <a:srgbClr val="FF0000"/>
                </a:solidFill>
                <a:latin typeface="Code"/>
                <a:cs typeface="Times New Roman" panose="02020603050405020304" pitchFamily="18" charset="0"/>
              </a:rPr>
              <a:t>Zahlungsbereitschaft</a:t>
            </a:r>
            <a:endParaRPr lang="en-GB" sz="3200" b="1" dirty="0">
              <a:solidFill>
                <a:srgbClr val="FF0000"/>
              </a:solidFill>
              <a:latin typeface="Code"/>
              <a:cs typeface="Times New Roman" panose="02020603050405020304" pitchFamily="18" charset="0"/>
            </a:endParaRPr>
          </a:p>
        </p:txBody>
      </p:sp>
      <p:sp>
        <p:nvSpPr>
          <p:cNvPr id="27" name="TextBox 6">
            <a:extLst>
              <a:ext uri="{FF2B5EF4-FFF2-40B4-BE49-F238E27FC236}">
                <a16:creationId xmlns:a16="http://schemas.microsoft.com/office/drawing/2014/main" id="{8A48C18B-4CDD-44EB-8133-C127959FFFAD}"/>
              </a:ext>
            </a:extLst>
          </p:cNvPr>
          <p:cNvSpPr txBox="1"/>
          <p:nvPr/>
        </p:nvSpPr>
        <p:spPr>
          <a:xfrm>
            <a:off x="536489" y="3841756"/>
            <a:ext cx="4827486" cy="553998"/>
          </a:xfrm>
          <a:prstGeom prst="rect">
            <a:avLst/>
          </a:prstGeom>
          <a:noFill/>
        </p:spPr>
        <p:txBody>
          <a:bodyPr wrap="square" lIns="0" tIns="0" rIns="0" bIns="0" rtlCol="0">
            <a:spAutoFit/>
          </a:bodyPr>
          <a:lstStyle/>
          <a:p>
            <a:pPr algn="just">
              <a:spcBef>
                <a:spcPts val="600"/>
              </a:spcBef>
            </a:pPr>
            <a:r>
              <a:rPr lang="en-GB" sz="1200" dirty="0">
                <a:solidFill>
                  <a:schemeClr val="bg1">
                    <a:lumMod val="50000"/>
                  </a:schemeClr>
                </a:solidFill>
                <a:latin typeface="Code"/>
                <a:cs typeface="Times New Roman" panose="02020603050405020304" pitchFamily="18" charset="0"/>
              </a:rPr>
              <a:t>Ein </a:t>
            </a:r>
            <a:r>
              <a:rPr lang="en-GB" sz="1200" dirty="0" err="1">
                <a:solidFill>
                  <a:schemeClr val="bg1">
                    <a:lumMod val="50000"/>
                  </a:schemeClr>
                </a:solidFill>
                <a:latin typeface="Code"/>
                <a:cs typeface="Times New Roman" panose="02020603050405020304" pitchFamily="18" charset="0"/>
              </a:rPr>
              <a:t>Preis</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ist</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natürlich</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noch</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schwer</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zu</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bestimmen</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Treffe</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daher</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Annahmen</a:t>
            </a:r>
            <a:r>
              <a:rPr lang="en-GB" sz="1200" dirty="0">
                <a:solidFill>
                  <a:schemeClr val="bg1">
                    <a:lumMod val="50000"/>
                  </a:schemeClr>
                </a:solidFill>
                <a:latin typeface="Code"/>
                <a:cs typeface="Times New Roman" panose="02020603050405020304" pitchFamily="18" charset="0"/>
              </a:rPr>
              <a:t>, was </a:t>
            </a:r>
            <a:r>
              <a:rPr lang="en-GB" sz="1200" dirty="0" err="1">
                <a:solidFill>
                  <a:schemeClr val="bg1">
                    <a:lumMod val="50000"/>
                  </a:schemeClr>
                </a:solidFill>
                <a:latin typeface="Code"/>
                <a:cs typeface="Times New Roman" panose="02020603050405020304" pitchFamily="18" charset="0"/>
              </a:rPr>
              <a:t>Deine</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Kundengruppen</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bereit</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wären</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zu</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zahlen</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oder</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stütze</a:t>
            </a:r>
            <a:r>
              <a:rPr lang="en-GB" sz="1200" dirty="0">
                <a:solidFill>
                  <a:schemeClr val="bg1">
                    <a:lumMod val="50000"/>
                  </a:schemeClr>
                </a:solidFill>
                <a:latin typeface="Code"/>
                <a:cs typeface="Times New Roman" panose="02020603050405020304" pitchFamily="18" charset="0"/>
              </a:rPr>
              <a:t> Dich auf Interviews und </a:t>
            </a:r>
            <a:r>
              <a:rPr lang="en-GB" sz="1200" dirty="0" err="1">
                <a:solidFill>
                  <a:schemeClr val="bg1">
                    <a:lumMod val="50000"/>
                  </a:schemeClr>
                </a:solidFill>
                <a:latin typeface="Code"/>
                <a:cs typeface="Times New Roman" panose="02020603050405020304" pitchFamily="18" charset="0"/>
              </a:rPr>
              <a:t>externe</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Quellen</a:t>
            </a:r>
            <a:r>
              <a:rPr lang="en-GB" sz="1200" dirty="0">
                <a:solidFill>
                  <a:schemeClr val="bg1">
                    <a:lumMod val="50000"/>
                  </a:schemeClr>
                </a:solidFill>
                <a:latin typeface="Code"/>
                <a:cs typeface="Times New Roman" panose="02020603050405020304" pitchFamily="18" charset="0"/>
              </a:rPr>
              <a:t>.</a:t>
            </a:r>
          </a:p>
        </p:txBody>
      </p:sp>
      <p:sp>
        <p:nvSpPr>
          <p:cNvPr id="28" name="Balken">
            <a:extLst>
              <a:ext uri="{FF2B5EF4-FFF2-40B4-BE49-F238E27FC236}">
                <a16:creationId xmlns:a16="http://schemas.microsoft.com/office/drawing/2014/main" id="{BB157057-CDCE-4142-82E1-3601063FC139}"/>
              </a:ext>
            </a:extLst>
          </p:cNvPr>
          <p:cNvSpPr/>
          <p:nvPr/>
        </p:nvSpPr>
        <p:spPr>
          <a:xfrm>
            <a:off x="7419152" y="1889726"/>
            <a:ext cx="1361462" cy="65675"/>
          </a:xfrm>
          <a:prstGeom prst="rect">
            <a:avLst/>
          </a:prstGeom>
          <a:solidFill>
            <a:srgbClr val="00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9" name="TextBox 5">
            <a:extLst>
              <a:ext uri="{FF2B5EF4-FFF2-40B4-BE49-F238E27FC236}">
                <a16:creationId xmlns:a16="http://schemas.microsoft.com/office/drawing/2014/main" id="{6F4BD39B-14A2-49E7-99B2-F1D3FF252216}"/>
              </a:ext>
            </a:extLst>
          </p:cNvPr>
          <p:cNvSpPr txBox="1"/>
          <p:nvPr/>
        </p:nvSpPr>
        <p:spPr>
          <a:xfrm>
            <a:off x="7392144" y="1393814"/>
            <a:ext cx="5372977" cy="492443"/>
          </a:xfrm>
          <a:prstGeom prst="rect">
            <a:avLst/>
          </a:prstGeom>
          <a:noFill/>
        </p:spPr>
        <p:txBody>
          <a:bodyPr wrap="square" lIns="0" tIns="0" rIns="0" bIns="0" rtlCol="0">
            <a:spAutoFit/>
          </a:bodyPr>
          <a:lstStyle/>
          <a:p>
            <a:pPr algn="l">
              <a:spcBef>
                <a:spcPts val="600"/>
              </a:spcBef>
            </a:pPr>
            <a:r>
              <a:rPr lang="en-GB" sz="3200" b="1" dirty="0" err="1">
                <a:solidFill>
                  <a:srgbClr val="FF0000"/>
                </a:solidFill>
                <a:latin typeface="Code"/>
                <a:cs typeface="Times New Roman" panose="02020603050405020304" pitchFamily="18" charset="0"/>
              </a:rPr>
              <a:t>Gesamtmarkt</a:t>
            </a:r>
            <a:endParaRPr lang="en-GB" sz="3200" b="1" dirty="0">
              <a:solidFill>
                <a:srgbClr val="FF0000"/>
              </a:solidFill>
              <a:latin typeface="Code"/>
              <a:cs typeface="Times New Roman" panose="02020603050405020304" pitchFamily="18" charset="0"/>
            </a:endParaRPr>
          </a:p>
        </p:txBody>
      </p:sp>
      <p:sp>
        <p:nvSpPr>
          <p:cNvPr id="30" name="TextBox 6">
            <a:extLst>
              <a:ext uri="{FF2B5EF4-FFF2-40B4-BE49-F238E27FC236}">
                <a16:creationId xmlns:a16="http://schemas.microsoft.com/office/drawing/2014/main" id="{3EDBFB07-61F7-4F17-9C1C-DD57B462E21C}"/>
              </a:ext>
            </a:extLst>
          </p:cNvPr>
          <p:cNvSpPr txBox="1"/>
          <p:nvPr/>
        </p:nvSpPr>
        <p:spPr>
          <a:xfrm>
            <a:off x="7419152" y="2057331"/>
            <a:ext cx="4221986" cy="369332"/>
          </a:xfrm>
          <a:prstGeom prst="rect">
            <a:avLst/>
          </a:prstGeom>
          <a:noFill/>
        </p:spPr>
        <p:txBody>
          <a:bodyPr wrap="square" lIns="0" tIns="0" rIns="0" bIns="0" rtlCol="0">
            <a:spAutoFit/>
          </a:bodyPr>
          <a:lstStyle/>
          <a:p>
            <a:pPr algn="just">
              <a:spcBef>
                <a:spcPts val="600"/>
              </a:spcBef>
            </a:pPr>
            <a:r>
              <a:rPr lang="en-GB" sz="1200" dirty="0" err="1">
                <a:solidFill>
                  <a:schemeClr val="bg1">
                    <a:lumMod val="50000"/>
                  </a:schemeClr>
                </a:solidFill>
                <a:latin typeface="Code"/>
                <a:cs typeface="Times New Roman" panose="02020603050405020304" pitchFamily="18" charset="0"/>
              </a:rPr>
              <a:t>Mit</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Hilfe</a:t>
            </a:r>
            <a:r>
              <a:rPr lang="en-GB" sz="1200" dirty="0">
                <a:solidFill>
                  <a:schemeClr val="bg1">
                    <a:lumMod val="50000"/>
                  </a:schemeClr>
                </a:solidFill>
                <a:latin typeface="Code"/>
                <a:cs typeface="Times New Roman" panose="02020603050405020304" pitchFamily="18" charset="0"/>
              </a:rPr>
              <a:t> der </a:t>
            </a:r>
            <a:r>
              <a:rPr lang="en-GB" sz="1200" dirty="0" err="1">
                <a:solidFill>
                  <a:schemeClr val="bg1">
                    <a:lumMod val="50000"/>
                  </a:schemeClr>
                </a:solidFill>
                <a:latin typeface="Code"/>
                <a:cs typeface="Times New Roman" panose="02020603050405020304" pitchFamily="18" charset="0"/>
              </a:rPr>
              <a:t>Kundengruppen</a:t>
            </a:r>
            <a:r>
              <a:rPr lang="en-GB" sz="1200" dirty="0">
                <a:solidFill>
                  <a:schemeClr val="bg1">
                    <a:lumMod val="50000"/>
                  </a:schemeClr>
                </a:solidFill>
                <a:latin typeface="Code"/>
                <a:cs typeface="Times New Roman" panose="02020603050405020304" pitchFamily="18" charset="0"/>
              </a:rPr>
              <a:t> und </a:t>
            </a:r>
            <a:r>
              <a:rPr lang="en-GB" sz="1200" dirty="0" err="1">
                <a:solidFill>
                  <a:schemeClr val="bg1">
                    <a:lumMod val="50000"/>
                  </a:schemeClr>
                </a:solidFill>
                <a:latin typeface="Code"/>
                <a:cs typeface="Times New Roman" panose="02020603050405020304" pitchFamily="18" charset="0"/>
              </a:rPr>
              <a:t>Zahlungsbereitschaft</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kannst</a:t>
            </a:r>
            <a:r>
              <a:rPr lang="en-GB" sz="1200" dirty="0">
                <a:solidFill>
                  <a:schemeClr val="bg1">
                    <a:lumMod val="50000"/>
                  </a:schemeClr>
                </a:solidFill>
                <a:latin typeface="Code"/>
                <a:cs typeface="Times New Roman" panose="02020603050405020304" pitchFamily="18" charset="0"/>
              </a:rPr>
              <a:t> Du nun den </a:t>
            </a:r>
            <a:r>
              <a:rPr lang="en-GB" sz="1200" dirty="0" err="1">
                <a:solidFill>
                  <a:schemeClr val="bg1">
                    <a:lumMod val="50000"/>
                  </a:schemeClr>
                </a:solidFill>
                <a:latin typeface="Code"/>
                <a:cs typeface="Times New Roman" panose="02020603050405020304" pitchFamily="18" charset="0"/>
              </a:rPr>
              <a:t>Gesamtmarkt</a:t>
            </a:r>
            <a:r>
              <a:rPr lang="en-GB" sz="1200" dirty="0">
                <a:solidFill>
                  <a:schemeClr val="bg1">
                    <a:lumMod val="50000"/>
                  </a:schemeClr>
                </a:solidFill>
                <a:latin typeface="Code"/>
                <a:cs typeface="Times New Roman" panose="02020603050405020304" pitchFamily="18" charset="0"/>
              </a:rPr>
              <a:t> und die </a:t>
            </a:r>
            <a:r>
              <a:rPr lang="en-GB" sz="1200" dirty="0" err="1">
                <a:solidFill>
                  <a:schemeClr val="bg1">
                    <a:lumMod val="50000"/>
                  </a:schemeClr>
                </a:solidFill>
                <a:latin typeface="Code"/>
                <a:cs typeface="Times New Roman" panose="02020603050405020304" pitchFamily="18" charset="0"/>
              </a:rPr>
              <a:t>jeweiligen</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Anteile</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bestimmen</a:t>
            </a:r>
            <a:r>
              <a:rPr lang="en-GB" sz="1200" dirty="0">
                <a:solidFill>
                  <a:schemeClr val="bg1">
                    <a:lumMod val="50000"/>
                  </a:schemeClr>
                </a:solidFill>
                <a:latin typeface="Code"/>
                <a:cs typeface="Times New Roman" panose="02020603050405020304" pitchFamily="18" charset="0"/>
              </a:rPr>
              <a:t>. </a:t>
            </a:r>
          </a:p>
        </p:txBody>
      </p:sp>
      <p:sp>
        <p:nvSpPr>
          <p:cNvPr id="6" name="TextBox 8">
            <a:extLst>
              <a:ext uri="{FF2B5EF4-FFF2-40B4-BE49-F238E27FC236}">
                <a16:creationId xmlns:a16="http://schemas.microsoft.com/office/drawing/2014/main" id="{EFD98295-8002-4157-B3DD-C92651B1892A}"/>
              </a:ext>
            </a:extLst>
          </p:cNvPr>
          <p:cNvSpPr txBox="1"/>
          <p:nvPr/>
        </p:nvSpPr>
        <p:spPr>
          <a:xfrm>
            <a:off x="672296" y="6383652"/>
            <a:ext cx="10847407" cy="369332"/>
          </a:xfrm>
          <a:prstGeom prst="rect">
            <a:avLst/>
          </a:prstGeom>
          <a:noFill/>
        </p:spPr>
        <p:txBody>
          <a:bodyPr wrap="square" lIns="0" tIns="0" rIns="0" bIns="0" rtlCol="0">
            <a:spAutoFit/>
          </a:bodyPr>
          <a:lstStyle/>
          <a:p>
            <a:pPr>
              <a:spcBef>
                <a:spcPts val="600"/>
              </a:spcBef>
            </a:pPr>
            <a:br>
              <a:rPr lang="en-GB" sz="1200" dirty="0">
                <a:solidFill>
                  <a:schemeClr val="bg1"/>
                </a:solidFill>
                <a:latin typeface="Code"/>
                <a:cs typeface="Times New Roman" panose="02020603050405020304" pitchFamily="18" charset="0"/>
              </a:rPr>
            </a:br>
            <a:r>
              <a:rPr lang="en-GB" sz="1200" dirty="0">
                <a:solidFill>
                  <a:schemeClr val="bg1"/>
                </a:solidFill>
                <a:latin typeface="Code"/>
                <a:cs typeface="Times New Roman" panose="02020603050405020304" pitchFamily="18" charset="0"/>
              </a:rPr>
              <a:t>Bitte </a:t>
            </a:r>
            <a:r>
              <a:rPr lang="en-GB" sz="1200" dirty="0" err="1">
                <a:solidFill>
                  <a:schemeClr val="bg1"/>
                </a:solidFill>
                <a:latin typeface="Code"/>
                <a:cs typeface="Times New Roman" panose="02020603050405020304" pitchFamily="18" charset="0"/>
              </a:rPr>
              <a:t>verweise</a:t>
            </a:r>
            <a:r>
              <a:rPr lang="en-GB" sz="1200" dirty="0">
                <a:solidFill>
                  <a:schemeClr val="bg1"/>
                </a:solidFill>
                <a:latin typeface="Code"/>
                <a:cs typeface="Times New Roman" panose="02020603050405020304" pitchFamily="18" charset="0"/>
              </a:rPr>
              <a:t> auf </a:t>
            </a:r>
            <a:r>
              <a:rPr lang="en-GB" sz="1200" dirty="0" err="1">
                <a:solidFill>
                  <a:schemeClr val="bg1"/>
                </a:solidFill>
                <a:latin typeface="Code"/>
                <a:cs typeface="Times New Roman" panose="02020603050405020304" pitchFamily="18" charset="0"/>
              </a:rPr>
              <a:t>mögliche</a:t>
            </a:r>
            <a:r>
              <a:rPr lang="en-GB" sz="1200" dirty="0">
                <a:solidFill>
                  <a:schemeClr val="bg1"/>
                </a:solidFill>
                <a:latin typeface="Code"/>
                <a:cs typeface="Times New Roman" panose="02020603050405020304" pitchFamily="18" charset="0"/>
              </a:rPr>
              <a:t> </a:t>
            </a:r>
            <a:r>
              <a:rPr lang="en-GB" sz="1200" dirty="0" err="1">
                <a:solidFill>
                  <a:schemeClr val="bg1"/>
                </a:solidFill>
                <a:latin typeface="Code"/>
                <a:cs typeface="Times New Roman" panose="02020603050405020304" pitchFamily="18" charset="0"/>
              </a:rPr>
              <a:t>Quellen</a:t>
            </a:r>
            <a:r>
              <a:rPr lang="en-GB" sz="1200" dirty="0">
                <a:solidFill>
                  <a:schemeClr val="bg1"/>
                </a:solidFill>
                <a:latin typeface="Code"/>
                <a:cs typeface="Times New Roman" panose="02020603050405020304" pitchFamily="18" charset="0"/>
              </a:rPr>
              <a:t> </a:t>
            </a:r>
            <a:r>
              <a:rPr lang="en-GB" sz="1200" dirty="0" err="1">
                <a:solidFill>
                  <a:schemeClr val="bg1"/>
                </a:solidFill>
                <a:latin typeface="Code"/>
                <a:cs typeface="Times New Roman" panose="02020603050405020304" pitchFamily="18" charset="0"/>
              </a:rPr>
              <a:t>oder</a:t>
            </a:r>
            <a:r>
              <a:rPr lang="en-GB" sz="1200" dirty="0">
                <a:solidFill>
                  <a:schemeClr val="bg1"/>
                </a:solidFill>
                <a:latin typeface="Code"/>
                <a:cs typeface="Times New Roman" panose="02020603050405020304" pitchFamily="18" charset="0"/>
              </a:rPr>
              <a:t> auf </a:t>
            </a:r>
            <a:r>
              <a:rPr lang="en-GB" sz="1200" dirty="0" err="1">
                <a:solidFill>
                  <a:schemeClr val="bg1"/>
                </a:solidFill>
                <a:latin typeface="Code"/>
                <a:cs typeface="Times New Roman" panose="02020603050405020304" pitchFamily="18" charset="0"/>
              </a:rPr>
              <a:t>getroffene</a:t>
            </a:r>
            <a:r>
              <a:rPr lang="en-GB" sz="1200" dirty="0">
                <a:solidFill>
                  <a:schemeClr val="bg1"/>
                </a:solidFill>
                <a:latin typeface="Code"/>
                <a:cs typeface="Times New Roman" panose="02020603050405020304" pitchFamily="18" charset="0"/>
              </a:rPr>
              <a:t> </a:t>
            </a:r>
            <a:r>
              <a:rPr lang="en-GB" sz="1200" dirty="0" err="1">
                <a:solidFill>
                  <a:schemeClr val="bg1"/>
                </a:solidFill>
                <a:latin typeface="Code"/>
                <a:cs typeface="Times New Roman" panose="02020603050405020304" pitchFamily="18" charset="0"/>
              </a:rPr>
              <a:t>Annahmen</a:t>
            </a:r>
            <a:r>
              <a:rPr lang="en-GB" sz="1200" dirty="0">
                <a:solidFill>
                  <a:schemeClr val="bg1"/>
                </a:solidFill>
                <a:latin typeface="Code"/>
                <a:cs typeface="Times New Roman" panose="02020603050405020304" pitchFamily="18" charset="0"/>
              </a:rPr>
              <a:t>. </a:t>
            </a:r>
          </a:p>
        </p:txBody>
      </p:sp>
    </p:spTree>
    <p:extLst>
      <p:ext uri="{BB962C8B-B14F-4D97-AF65-F5344CB8AC3E}">
        <p14:creationId xmlns:p14="http://schemas.microsoft.com/office/powerpoint/2010/main" val="1667485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Straße, Person, draußen, Personen enthält.&#10;&#10;Automatisch generierte Beschreibung">
            <a:extLst>
              <a:ext uri="{FF2B5EF4-FFF2-40B4-BE49-F238E27FC236}">
                <a16:creationId xmlns:a16="http://schemas.microsoft.com/office/drawing/2014/main" id="{A4257BD9-A9C5-499F-831B-B6A8CA12A834}"/>
              </a:ext>
            </a:extLst>
          </p:cNvPr>
          <p:cNvPicPr>
            <a:picLocks noChangeAspect="1"/>
          </p:cNvPicPr>
          <p:nvPr/>
        </p:nvPicPr>
        <p:blipFill rotWithShape="1">
          <a:blip r:embed="rId2" cstate="email">
            <a:duotone>
              <a:prstClr val="black"/>
              <a:srgbClr val="002060">
                <a:tint val="45000"/>
                <a:satMod val="400000"/>
              </a:srgbClr>
            </a:duotone>
            <a:extLst>
              <a:ext uri="{28A0092B-C50C-407E-A947-70E740481C1C}">
                <a14:useLocalDpi xmlns:a14="http://schemas.microsoft.com/office/drawing/2010/main"/>
              </a:ext>
            </a:extLst>
          </a:blip>
          <a:srcRect/>
          <a:stretch/>
        </p:blipFill>
        <p:spPr>
          <a:xfrm>
            <a:off x="0" y="0"/>
            <a:ext cx="5528353" cy="6857999"/>
          </a:xfrm>
          <a:prstGeom prst="rect">
            <a:avLst/>
          </a:prstGeom>
        </p:spPr>
      </p:pic>
      <p:sp>
        <p:nvSpPr>
          <p:cNvPr id="6" name="TextBox 5">
            <a:extLst>
              <a:ext uri="{FF2B5EF4-FFF2-40B4-BE49-F238E27FC236}">
                <a16:creationId xmlns:a16="http://schemas.microsoft.com/office/drawing/2014/main" id="{F1B622E3-6E7A-4DB5-ADB2-6B10DA216E8B}"/>
              </a:ext>
            </a:extLst>
          </p:cNvPr>
          <p:cNvSpPr txBox="1"/>
          <p:nvPr/>
        </p:nvSpPr>
        <p:spPr>
          <a:xfrm>
            <a:off x="5902552" y="384213"/>
            <a:ext cx="5372977" cy="615553"/>
          </a:xfrm>
          <a:prstGeom prst="rect">
            <a:avLst/>
          </a:prstGeom>
          <a:noFill/>
        </p:spPr>
        <p:txBody>
          <a:bodyPr wrap="square" lIns="0" tIns="0" rIns="0" bIns="0" rtlCol="0">
            <a:spAutoFit/>
          </a:bodyPr>
          <a:lstStyle/>
          <a:p>
            <a:pPr algn="l">
              <a:spcBef>
                <a:spcPts val="600"/>
              </a:spcBef>
            </a:pPr>
            <a:r>
              <a:rPr lang="en-GB" sz="4000" b="1" dirty="0" err="1">
                <a:latin typeface="Code"/>
                <a:cs typeface="Times New Roman" panose="02020603050405020304" pitchFamily="18" charset="0"/>
              </a:rPr>
              <a:t>Wettbewerb</a:t>
            </a:r>
            <a:endParaRPr lang="en-GB" sz="4000" b="1" dirty="0">
              <a:latin typeface="Code"/>
              <a:cs typeface="Times New Roman" panose="02020603050405020304" pitchFamily="18" charset="0"/>
            </a:endParaRPr>
          </a:p>
        </p:txBody>
      </p:sp>
      <p:sp>
        <p:nvSpPr>
          <p:cNvPr id="33" name="Balken">
            <a:extLst>
              <a:ext uri="{FF2B5EF4-FFF2-40B4-BE49-F238E27FC236}">
                <a16:creationId xmlns:a16="http://schemas.microsoft.com/office/drawing/2014/main" id="{F360AC2C-1ECD-4E48-BDC1-1E53FA80F2F1}"/>
              </a:ext>
            </a:extLst>
          </p:cNvPr>
          <p:cNvSpPr/>
          <p:nvPr/>
        </p:nvSpPr>
        <p:spPr>
          <a:xfrm>
            <a:off x="5902552" y="1880419"/>
            <a:ext cx="1361462" cy="65675"/>
          </a:xfrm>
          <a:prstGeom prst="rect">
            <a:avLst/>
          </a:prstGeom>
          <a:solidFill>
            <a:srgbClr val="00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34" name="TextBox 5">
            <a:extLst>
              <a:ext uri="{FF2B5EF4-FFF2-40B4-BE49-F238E27FC236}">
                <a16:creationId xmlns:a16="http://schemas.microsoft.com/office/drawing/2014/main" id="{9BDF5915-DA1B-4C61-A73B-1F8F52D30F4A}"/>
              </a:ext>
            </a:extLst>
          </p:cNvPr>
          <p:cNvSpPr txBox="1"/>
          <p:nvPr/>
        </p:nvSpPr>
        <p:spPr>
          <a:xfrm>
            <a:off x="5902552" y="1377144"/>
            <a:ext cx="5372977" cy="492443"/>
          </a:xfrm>
          <a:prstGeom prst="rect">
            <a:avLst/>
          </a:prstGeom>
          <a:noFill/>
        </p:spPr>
        <p:txBody>
          <a:bodyPr wrap="square" lIns="0" tIns="0" rIns="0" bIns="0" rtlCol="0">
            <a:spAutoFit/>
          </a:bodyPr>
          <a:lstStyle/>
          <a:p>
            <a:pPr algn="l">
              <a:spcBef>
                <a:spcPts val="600"/>
              </a:spcBef>
            </a:pPr>
            <a:r>
              <a:rPr lang="en-GB" sz="3200" b="1" dirty="0" err="1">
                <a:solidFill>
                  <a:srgbClr val="FF0000"/>
                </a:solidFill>
                <a:latin typeface="Code"/>
                <a:cs typeface="Times New Roman" panose="02020603050405020304" pitchFamily="18" charset="0"/>
              </a:rPr>
              <a:t>Konkurrenz</a:t>
            </a:r>
            <a:endParaRPr lang="en-GB" sz="3200" b="1" dirty="0">
              <a:solidFill>
                <a:srgbClr val="FF0000"/>
              </a:solidFill>
              <a:latin typeface="Code"/>
              <a:cs typeface="Times New Roman" panose="02020603050405020304" pitchFamily="18" charset="0"/>
            </a:endParaRPr>
          </a:p>
        </p:txBody>
      </p:sp>
      <p:sp>
        <p:nvSpPr>
          <p:cNvPr id="36" name="Balken">
            <a:extLst>
              <a:ext uri="{FF2B5EF4-FFF2-40B4-BE49-F238E27FC236}">
                <a16:creationId xmlns:a16="http://schemas.microsoft.com/office/drawing/2014/main" id="{8CB16F4F-1F18-4878-8D0F-F80DF086C9C3}"/>
              </a:ext>
            </a:extLst>
          </p:cNvPr>
          <p:cNvSpPr/>
          <p:nvPr/>
        </p:nvSpPr>
        <p:spPr>
          <a:xfrm>
            <a:off x="5916368" y="4411940"/>
            <a:ext cx="1361462" cy="65675"/>
          </a:xfrm>
          <a:prstGeom prst="rect">
            <a:avLst/>
          </a:prstGeom>
          <a:solidFill>
            <a:srgbClr val="00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37" name="TextBox 5">
            <a:extLst>
              <a:ext uri="{FF2B5EF4-FFF2-40B4-BE49-F238E27FC236}">
                <a16:creationId xmlns:a16="http://schemas.microsoft.com/office/drawing/2014/main" id="{3C245FE9-A26B-4C3D-BB63-0363B8AC170B}"/>
              </a:ext>
            </a:extLst>
          </p:cNvPr>
          <p:cNvSpPr txBox="1"/>
          <p:nvPr/>
        </p:nvSpPr>
        <p:spPr>
          <a:xfrm>
            <a:off x="5916368" y="3908665"/>
            <a:ext cx="5372977" cy="492443"/>
          </a:xfrm>
          <a:prstGeom prst="rect">
            <a:avLst/>
          </a:prstGeom>
          <a:noFill/>
        </p:spPr>
        <p:txBody>
          <a:bodyPr wrap="square" lIns="0" tIns="0" rIns="0" bIns="0" rtlCol="0">
            <a:spAutoFit/>
          </a:bodyPr>
          <a:lstStyle/>
          <a:p>
            <a:pPr algn="l">
              <a:spcBef>
                <a:spcPts val="600"/>
              </a:spcBef>
            </a:pPr>
            <a:r>
              <a:rPr lang="en-GB" sz="3200" b="1" dirty="0" err="1">
                <a:solidFill>
                  <a:srgbClr val="FF0000"/>
                </a:solidFill>
                <a:latin typeface="Code"/>
                <a:cs typeface="Times New Roman" panose="02020603050405020304" pitchFamily="18" charset="0"/>
              </a:rPr>
              <a:t>Alleinstellungsmerkmale</a:t>
            </a:r>
            <a:endParaRPr lang="en-GB" sz="3200" b="1" dirty="0">
              <a:solidFill>
                <a:srgbClr val="FF0000"/>
              </a:solidFill>
              <a:latin typeface="Code"/>
              <a:cs typeface="Times New Roman" panose="02020603050405020304" pitchFamily="18" charset="0"/>
            </a:endParaRPr>
          </a:p>
        </p:txBody>
      </p:sp>
      <p:sp>
        <p:nvSpPr>
          <p:cNvPr id="3" name="Rechteck 2">
            <a:extLst>
              <a:ext uri="{FF2B5EF4-FFF2-40B4-BE49-F238E27FC236}">
                <a16:creationId xmlns:a16="http://schemas.microsoft.com/office/drawing/2014/main" id="{BDD22878-D927-47ED-A5F2-C5D0D0B2EC65}"/>
              </a:ext>
            </a:extLst>
          </p:cNvPr>
          <p:cNvSpPr>
            <a:spLocks/>
          </p:cNvSpPr>
          <p:nvPr/>
        </p:nvSpPr>
        <p:spPr>
          <a:xfrm>
            <a:off x="5902552" y="1946094"/>
            <a:ext cx="5518128" cy="1737945"/>
          </a:xfrm>
          <a:prstGeom prst="rect">
            <a:avLst/>
          </a:prstGeom>
          <a:noFill/>
          <a:ln w="9525">
            <a:solidFill>
              <a:srgbClr val="D9D9D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ormAutofit/>
          </a:bodyPr>
          <a:lstStyle/>
          <a:p>
            <a:pPr algn="just">
              <a:spcBef>
                <a:spcPts val="600"/>
              </a:spcBef>
            </a:pPr>
            <a:r>
              <a:rPr lang="en-GB" sz="1200" dirty="0">
                <a:solidFill>
                  <a:schemeClr val="bg1">
                    <a:lumMod val="50000"/>
                  </a:schemeClr>
                </a:solidFill>
                <a:latin typeface="Code"/>
                <a:cs typeface="Times New Roman" panose="02020603050405020304" pitchFamily="18" charset="0"/>
              </a:rPr>
              <a:t>Am </a:t>
            </a:r>
            <a:r>
              <a:rPr lang="en-GB" sz="1200" dirty="0" err="1">
                <a:solidFill>
                  <a:schemeClr val="bg1">
                    <a:lumMod val="50000"/>
                  </a:schemeClr>
                </a:solidFill>
                <a:latin typeface="Code"/>
                <a:cs typeface="Times New Roman" panose="02020603050405020304" pitchFamily="18" charset="0"/>
              </a:rPr>
              <a:t>Markt</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gibt</a:t>
            </a:r>
            <a:r>
              <a:rPr lang="en-GB" sz="1200" dirty="0">
                <a:solidFill>
                  <a:schemeClr val="bg1">
                    <a:lumMod val="50000"/>
                  </a:schemeClr>
                </a:solidFill>
                <a:latin typeface="Code"/>
                <a:cs typeface="Times New Roman" panose="02020603050405020304" pitchFamily="18" charset="0"/>
              </a:rPr>
              <a:t> es </a:t>
            </a:r>
            <a:r>
              <a:rPr lang="en-GB" sz="1200" dirty="0" err="1">
                <a:solidFill>
                  <a:schemeClr val="bg1">
                    <a:lumMod val="50000"/>
                  </a:schemeClr>
                </a:solidFill>
                <a:latin typeface="Code"/>
                <a:cs typeface="Times New Roman" panose="02020603050405020304" pitchFamily="18" charset="0"/>
              </a:rPr>
              <a:t>womöglich</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Produkte</a:t>
            </a:r>
            <a:r>
              <a:rPr lang="en-GB" sz="1200" dirty="0">
                <a:solidFill>
                  <a:schemeClr val="bg1">
                    <a:lumMod val="50000"/>
                  </a:schemeClr>
                </a:solidFill>
                <a:latin typeface="Code"/>
                <a:cs typeface="Times New Roman" panose="02020603050405020304" pitchFamily="18" charset="0"/>
              </a:rPr>
              <a:t>/Services, die </a:t>
            </a:r>
            <a:r>
              <a:rPr lang="en-GB" sz="1200" dirty="0" err="1">
                <a:solidFill>
                  <a:schemeClr val="bg1">
                    <a:lumMod val="50000"/>
                  </a:schemeClr>
                </a:solidFill>
                <a:latin typeface="Code"/>
                <a:cs typeface="Times New Roman" panose="02020603050405020304" pitchFamily="18" charset="0"/>
              </a:rPr>
              <a:t>Deiner</a:t>
            </a:r>
            <a:r>
              <a:rPr lang="en-GB" sz="1200" dirty="0">
                <a:solidFill>
                  <a:schemeClr val="bg1">
                    <a:lumMod val="50000"/>
                  </a:schemeClr>
                </a:solidFill>
                <a:latin typeface="Code"/>
                <a:cs typeface="Times New Roman" panose="02020603050405020304" pitchFamily="18" charset="0"/>
              </a:rPr>
              <a:t> Idee in </a:t>
            </a:r>
            <a:r>
              <a:rPr lang="en-GB" sz="1200" dirty="0" err="1">
                <a:solidFill>
                  <a:schemeClr val="bg1">
                    <a:lumMod val="50000"/>
                  </a:schemeClr>
                </a:solidFill>
                <a:latin typeface="Code"/>
                <a:cs typeface="Times New Roman" panose="02020603050405020304" pitchFamily="18" charset="0"/>
              </a:rPr>
              <a:t>bestimmten</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Aspekten</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ähneln</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Welche</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wären</a:t>
            </a:r>
            <a:r>
              <a:rPr lang="en-GB" sz="1200" dirty="0">
                <a:solidFill>
                  <a:schemeClr val="bg1">
                    <a:lumMod val="50000"/>
                  </a:schemeClr>
                </a:solidFill>
                <a:latin typeface="Code"/>
                <a:cs typeface="Times New Roman" panose="02020603050405020304" pitchFamily="18" charset="0"/>
              </a:rPr>
              <a:t> das?</a:t>
            </a:r>
          </a:p>
        </p:txBody>
      </p:sp>
      <p:sp>
        <p:nvSpPr>
          <p:cNvPr id="13" name="Rechteck 12">
            <a:extLst>
              <a:ext uri="{FF2B5EF4-FFF2-40B4-BE49-F238E27FC236}">
                <a16:creationId xmlns:a16="http://schemas.microsoft.com/office/drawing/2014/main" id="{AE50BB1E-E9EB-4844-A0A5-EBD60CD38C5B}"/>
              </a:ext>
            </a:extLst>
          </p:cNvPr>
          <p:cNvSpPr>
            <a:spLocks/>
          </p:cNvSpPr>
          <p:nvPr/>
        </p:nvSpPr>
        <p:spPr>
          <a:xfrm>
            <a:off x="5924856" y="4477615"/>
            <a:ext cx="5518128" cy="1737945"/>
          </a:xfrm>
          <a:prstGeom prst="rect">
            <a:avLst/>
          </a:prstGeom>
          <a:noFill/>
          <a:ln w="9525">
            <a:solidFill>
              <a:srgbClr val="D9D9D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ormAutofit/>
          </a:bodyPr>
          <a:lstStyle/>
          <a:p>
            <a:pPr algn="just">
              <a:spcBef>
                <a:spcPts val="600"/>
              </a:spcBef>
            </a:pPr>
            <a:r>
              <a:rPr lang="en-GB" sz="1200" dirty="0" err="1">
                <a:solidFill>
                  <a:schemeClr val="bg1">
                    <a:lumMod val="50000"/>
                  </a:schemeClr>
                </a:solidFill>
                <a:latin typeface="Code"/>
                <a:cs typeface="Times New Roman" panose="02020603050405020304" pitchFamily="18" charset="0"/>
              </a:rPr>
              <a:t>Zeige</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uns</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wie</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sich</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bestimmte</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Anwendungen</a:t>
            </a:r>
            <a:r>
              <a:rPr lang="en-GB" sz="1200" dirty="0">
                <a:solidFill>
                  <a:schemeClr val="bg1">
                    <a:lumMod val="50000"/>
                  </a:schemeClr>
                </a:solidFill>
                <a:latin typeface="Code"/>
                <a:cs typeface="Times New Roman" panose="02020603050405020304" pitchFamily="18" charset="0"/>
              </a:rPr>
              <a:t> von </a:t>
            </a:r>
            <a:r>
              <a:rPr lang="en-GB" sz="1200" dirty="0" err="1">
                <a:solidFill>
                  <a:schemeClr val="bg1">
                    <a:lumMod val="50000"/>
                  </a:schemeClr>
                </a:solidFill>
                <a:latin typeface="Code"/>
                <a:cs typeface="Times New Roman" panose="02020603050405020304" pitchFamily="18" charset="0"/>
              </a:rPr>
              <a:t>Deiner</a:t>
            </a:r>
            <a:r>
              <a:rPr lang="en-GB" sz="1200" dirty="0">
                <a:solidFill>
                  <a:schemeClr val="bg1">
                    <a:lumMod val="50000"/>
                  </a:schemeClr>
                </a:solidFill>
                <a:latin typeface="Code"/>
                <a:cs typeface="Times New Roman" panose="02020603050405020304" pitchFamily="18" charset="0"/>
              </a:rPr>
              <a:t> Idee </a:t>
            </a:r>
            <a:r>
              <a:rPr lang="en-GB" sz="1200" dirty="0" err="1">
                <a:solidFill>
                  <a:schemeClr val="bg1">
                    <a:lumMod val="50000"/>
                  </a:schemeClr>
                </a:solidFill>
                <a:latin typeface="Code"/>
                <a:cs typeface="Times New Roman" panose="02020603050405020304" pitchFamily="18" charset="0"/>
              </a:rPr>
              <a:t>vom</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bisherigen</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Markt</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unterscheiden</a:t>
            </a:r>
            <a:r>
              <a:rPr lang="en-GB" sz="1200" dirty="0">
                <a:solidFill>
                  <a:schemeClr val="bg1">
                    <a:lumMod val="50000"/>
                  </a:schemeClr>
                </a:solidFill>
                <a:latin typeface="Code"/>
                <a:cs typeface="Times New Roman" panose="02020603050405020304" pitchFamily="18" charset="0"/>
              </a:rPr>
              <a:t>.</a:t>
            </a:r>
          </a:p>
        </p:txBody>
      </p:sp>
    </p:spTree>
    <p:extLst>
      <p:ext uri="{BB962C8B-B14F-4D97-AF65-F5344CB8AC3E}">
        <p14:creationId xmlns:p14="http://schemas.microsoft.com/office/powerpoint/2010/main" val="1024828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a:extLst>
              <a:ext uri="{FF2B5EF4-FFF2-40B4-BE49-F238E27FC236}">
                <a16:creationId xmlns:a16="http://schemas.microsoft.com/office/drawing/2014/main" id="{790E27F0-57FD-4DFE-9851-567696F10BEC}"/>
              </a:ext>
            </a:extLst>
          </p:cNvPr>
          <p:cNvSpPr txBox="1"/>
          <p:nvPr/>
        </p:nvSpPr>
        <p:spPr>
          <a:xfrm>
            <a:off x="536489" y="289682"/>
            <a:ext cx="5372977" cy="615553"/>
          </a:xfrm>
          <a:prstGeom prst="rect">
            <a:avLst/>
          </a:prstGeom>
          <a:noFill/>
        </p:spPr>
        <p:txBody>
          <a:bodyPr wrap="square" lIns="0" tIns="0" rIns="0" bIns="0" rtlCol="0">
            <a:spAutoFit/>
          </a:bodyPr>
          <a:lstStyle/>
          <a:p>
            <a:pPr algn="l">
              <a:spcBef>
                <a:spcPts val="600"/>
              </a:spcBef>
            </a:pPr>
            <a:r>
              <a:rPr lang="en-GB" sz="4000" b="1" dirty="0" err="1">
                <a:latin typeface="Code"/>
                <a:cs typeface="Times New Roman" panose="02020603050405020304" pitchFamily="18" charset="0"/>
              </a:rPr>
              <a:t>Umsetzung</a:t>
            </a:r>
            <a:endParaRPr lang="en-GB" sz="4000" b="1" dirty="0">
              <a:latin typeface="Code"/>
              <a:cs typeface="Times New Roman" panose="02020603050405020304" pitchFamily="18" charset="0"/>
            </a:endParaRPr>
          </a:p>
        </p:txBody>
      </p:sp>
      <p:pic>
        <p:nvPicPr>
          <p:cNvPr id="7" name="Grafik 6" descr="Ein Bild, das Transport, Gebäude, draußen, Schiff enthält.&#10;&#10;Automatisch generierte Beschreibung">
            <a:extLst>
              <a:ext uri="{FF2B5EF4-FFF2-40B4-BE49-F238E27FC236}">
                <a16:creationId xmlns:a16="http://schemas.microsoft.com/office/drawing/2014/main" id="{8FA27FBD-8FA8-425F-ABEE-CD0BA1DCEE35}"/>
              </a:ext>
            </a:extLst>
          </p:cNvPr>
          <p:cNvPicPr>
            <a:picLocks noChangeAspect="1"/>
          </p:cNvPicPr>
          <p:nvPr/>
        </p:nvPicPr>
        <p:blipFill rotWithShape="1">
          <a:blip r:embed="rId2" cstate="email">
            <a:duotone>
              <a:prstClr val="black"/>
              <a:srgbClr val="244360">
                <a:tint val="45000"/>
                <a:satMod val="400000"/>
              </a:srgbClr>
            </a:duotone>
            <a:extLst>
              <a:ext uri="{28A0092B-C50C-407E-A947-70E740481C1C}">
                <a14:useLocalDpi xmlns:a14="http://schemas.microsoft.com/office/drawing/2010/main"/>
              </a:ext>
            </a:extLst>
          </a:blip>
          <a:srcRect/>
          <a:stretch/>
        </p:blipFill>
        <p:spPr>
          <a:xfrm>
            <a:off x="0" y="5108604"/>
            <a:ext cx="12192000" cy="1749396"/>
          </a:xfrm>
          <a:prstGeom prst="rect">
            <a:avLst/>
          </a:prstGeom>
        </p:spPr>
      </p:pic>
      <p:sp>
        <p:nvSpPr>
          <p:cNvPr id="22" name="Balken">
            <a:extLst>
              <a:ext uri="{FF2B5EF4-FFF2-40B4-BE49-F238E27FC236}">
                <a16:creationId xmlns:a16="http://schemas.microsoft.com/office/drawing/2014/main" id="{E7148796-5E34-4ACE-A6EC-E33DEB46F8DF}"/>
              </a:ext>
            </a:extLst>
          </p:cNvPr>
          <p:cNvSpPr/>
          <p:nvPr/>
        </p:nvSpPr>
        <p:spPr>
          <a:xfrm>
            <a:off x="550863" y="1887716"/>
            <a:ext cx="1361462" cy="65675"/>
          </a:xfrm>
          <a:prstGeom prst="rect">
            <a:avLst/>
          </a:prstGeom>
          <a:solidFill>
            <a:srgbClr val="00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3" name="TextBox 5">
            <a:extLst>
              <a:ext uri="{FF2B5EF4-FFF2-40B4-BE49-F238E27FC236}">
                <a16:creationId xmlns:a16="http://schemas.microsoft.com/office/drawing/2014/main" id="{9D70D9EC-4BAF-4094-AECE-5A05CB5EEB29}"/>
              </a:ext>
            </a:extLst>
          </p:cNvPr>
          <p:cNvSpPr txBox="1"/>
          <p:nvPr/>
        </p:nvSpPr>
        <p:spPr>
          <a:xfrm>
            <a:off x="523855" y="1368657"/>
            <a:ext cx="3447909" cy="492443"/>
          </a:xfrm>
          <a:prstGeom prst="rect">
            <a:avLst/>
          </a:prstGeom>
          <a:noFill/>
        </p:spPr>
        <p:txBody>
          <a:bodyPr wrap="square" lIns="0" tIns="0" rIns="0" bIns="0" rtlCol="0">
            <a:spAutoFit/>
          </a:bodyPr>
          <a:lstStyle/>
          <a:p>
            <a:pPr algn="l">
              <a:spcBef>
                <a:spcPts val="600"/>
              </a:spcBef>
            </a:pPr>
            <a:r>
              <a:rPr lang="en-GB" sz="3200" b="1" dirty="0" err="1">
                <a:solidFill>
                  <a:srgbClr val="FF0000"/>
                </a:solidFill>
                <a:latin typeface="Code"/>
                <a:cs typeface="Times New Roman" panose="02020603050405020304" pitchFamily="18" charset="0"/>
              </a:rPr>
              <a:t>Fragen</a:t>
            </a:r>
            <a:r>
              <a:rPr lang="en-GB" sz="3200" b="1" dirty="0">
                <a:solidFill>
                  <a:srgbClr val="FF0000"/>
                </a:solidFill>
                <a:latin typeface="Code"/>
                <a:cs typeface="Times New Roman" panose="02020603050405020304" pitchFamily="18" charset="0"/>
              </a:rPr>
              <a:t> &amp; </a:t>
            </a:r>
            <a:r>
              <a:rPr lang="en-GB" sz="3200" b="1" dirty="0" err="1">
                <a:solidFill>
                  <a:srgbClr val="FF0000"/>
                </a:solidFill>
                <a:latin typeface="Code"/>
                <a:cs typeface="Times New Roman" panose="02020603050405020304" pitchFamily="18" charset="0"/>
              </a:rPr>
              <a:t>Antworten</a:t>
            </a:r>
            <a:endParaRPr lang="en-GB" sz="3200" b="1" dirty="0">
              <a:solidFill>
                <a:srgbClr val="FF0000"/>
              </a:solidFill>
              <a:latin typeface="Code"/>
              <a:cs typeface="Times New Roman" panose="02020603050405020304" pitchFamily="18" charset="0"/>
            </a:endParaRPr>
          </a:p>
        </p:txBody>
      </p:sp>
      <p:sp>
        <p:nvSpPr>
          <p:cNvPr id="25" name="Balken">
            <a:extLst>
              <a:ext uri="{FF2B5EF4-FFF2-40B4-BE49-F238E27FC236}">
                <a16:creationId xmlns:a16="http://schemas.microsoft.com/office/drawing/2014/main" id="{C74DC029-0A35-413A-8D22-36ADDEC3FD59}"/>
              </a:ext>
            </a:extLst>
          </p:cNvPr>
          <p:cNvSpPr/>
          <p:nvPr/>
        </p:nvSpPr>
        <p:spPr>
          <a:xfrm>
            <a:off x="4525444" y="1887716"/>
            <a:ext cx="1361462" cy="65675"/>
          </a:xfrm>
          <a:prstGeom prst="rect">
            <a:avLst/>
          </a:prstGeom>
          <a:solidFill>
            <a:srgbClr val="00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6" name="TextBox 5">
            <a:extLst>
              <a:ext uri="{FF2B5EF4-FFF2-40B4-BE49-F238E27FC236}">
                <a16:creationId xmlns:a16="http://schemas.microsoft.com/office/drawing/2014/main" id="{EF636933-B68F-46D8-91FB-27693407BCF4}"/>
              </a:ext>
            </a:extLst>
          </p:cNvPr>
          <p:cNvSpPr txBox="1"/>
          <p:nvPr/>
        </p:nvSpPr>
        <p:spPr>
          <a:xfrm>
            <a:off x="4498436" y="1368657"/>
            <a:ext cx="3267889" cy="492443"/>
          </a:xfrm>
          <a:prstGeom prst="rect">
            <a:avLst/>
          </a:prstGeom>
          <a:noFill/>
        </p:spPr>
        <p:txBody>
          <a:bodyPr wrap="square" lIns="0" tIns="0" rIns="0" bIns="0" rtlCol="0">
            <a:spAutoFit/>
          </a:bodyPr>
          <a:lstStyle/>
          <a:p>
            <a:pPr algn="l">
              <a:spcBef>
                <a:spcPts val="600"/>
              </a:spcBef>
            </a:pPr>
            <a:r>
              <a:rPr lang="en-GB" sz="3200" b="1" dirty="0" err="1">
                <a:solidFill>
                  <a:srgbClr val="FF0000"/>
                </a:solidFill>
                <a:latin typeface="Code"/>
                <a:cs typeface="Times New Roman" panose="02020603050405020304" pitchFamily="18" charset="0"/>
              </a:rPr>
              <a:t>Hilfsmittel</a:t>
            </a:r>
            <a:endParaRPr lang="en-GB" sz="3200" b="1" dirty="0">
              <a:solidFill>
                <a:srgbClr val="FF0000"/>
              </a:solidFill>
              <a:latin typeface="Code"/>
              <a:cs typeface="Times New Roman" panose="02020603050405020304" pitchFamily="18" charset="0"/>
            </a:endParaRPr>
          </a:p>
        </p:txBody>
      </p:sp>
      <p:sp>
        <p:nvSpPr>
          <p:cNvPr id="28" name="Balken">
            <a:extLst>
              <a:ext uri="{FF2B5EF4-FFF2-40B4-BE49-F238E27FC236}">
                <a16:creationId xmlns:a16="http://schemas.microsoft.com/office/drawing/2014/main" id="{5206E039-8878-4CB3-9633-EBF8E1609717}"/>
              </a:ext>
            </a:extLst>
          </p:cNvPr>
          <p:cNvSpPr/>
          <p:nvPr/>
        </p:nvSpPr>
        <p:spPr>
          <a:xfrm>
            <a:off x="8523671" y="1887716"/>
            <a:ext cx="1361462" cy="65675"/>
          </a:xfrm>
          <a:prstGeom prst="rect">
            <a:avLst/>
          </a:prstGeom>
          <a:solidFill>
            <a:srgbClr val="00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9" name="TextBox 5">
            <a:extLst>
              <a:ext uri="{FF2B5EF4-FFF2-40B4-BE49-F238E27FC236}">
                <a16:creationId xmlns:a16="http://schemas.microsoft.com/office/drawing/2014/main" id="{96811302-5182-4A3E-B8A3-7F0185BED14F}"/>
              </a:ext>
            </a:extLst>
          </p:cNvPr>
          <p:cNvSpPr txBox="1"/>
          <p:nvPr/>
        </p:nvSpPr>
        <p:spPr>
          <a:xfrm>
            <a:off x="8496664" y="1368657"/>
            <a:ext cx="3123874" cy="492443"/>
          </a:xfrm>
          <a:prstGeom prst="rect">
            <a:avLst/>
          </a:prstGeom>
          <a:noFill/>
        </p:spPr>
        <p:txBody>
          <a:bodyPr wrap="square" lIns="0" tIns="0" rIns="0" bIns="0" rtlCol="0">
            <a:spAutoFit/>
          </a:bodyPr>
          <a:lstStyle/>
          <a:p>
            <a:pPr algn="l">
              <a:spcBef>
                <a:spcPts val="600"/>
              </a:spcBef>
            </a:pPr>
            <a:r>
              <a:rPr lang="en-GB" sz="3200" b="1" dirty="0">
                <a:solidFill>
                  <a:srgbClr val="FF0000"/>
                </a:solidFill>
                <a:latin typeface="Code"/>
                <a:cs typeface="Times New Roman" panose="02020603050405020304" pitchFamily="18" charset="0"/>
              </a:rPr>
              <a:t>Sponsor</a:t>
            </a:r>
          </a:p>
        </p:txBody>
      </p:sp>
      <p:sp>
        <p:nvSpPr>
          <p:cNvPr id="4" name="Rechteck 3">
            <a:extLst>
              <a:ext uri="{FF2B5EF4-FFF2-40B4-BE49-F238E27FC236}">
                <a16:creationId xmlns:a16="http://schemas.microsoft.com/office/drawing/2014/main" id="{D0D6AE8D-5411-4988-A146-B24571A457D5}"/>
              </a:ext>
            </a:extLst>
          </p:cNvPr>
          <p:cNvSpPr>
            <a:spLocks/>
          </p:cNvSpPr>
          <p:nvPr/>
        </p:nvSpPr>
        <p:spPr>
          <a:xfrm>
            <a:off x="550862" y="1948834"/>
            <a:ext cx="3420901" cy="2836715"/>
          </a:xfrm>
          <a:prstGeom prst="rect">
            <a:avLst/>
          </a:prstGeom>
          <a:noFill/>
          <a:ln w="9525">
            <a:solidFill>
              <a:srgbClr val="D9D9D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ormAutofit/>
          </a:bodyPr>
          <a:lstStyle/>
          <a:p>
            <a:pPr algn="just">
              <a:spcBef>
                <a:spcPts val="600"/>
              </a:spcBef>
            </a:pPr>
            <a:r>
              <a:rPr lang="en-GB" sz="1200" dirty="0" err="1">
                <a:solidFill>
                  <a:schemeClr val="bg1">
                    <a:lumMod val="50000"/>
                  </a:schemeClr>
                </a:solidFill>
                <a:latin typeface="Code"/>
                <a:cs typeface="Times New Roman" panose="02020603050405020304" pitchFamily="18" charset="0"/>
              </a:rPr>
              <a:t>Welche</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offenen</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Fragen</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möchtest</a:t>
            </a:r>
            <a:r>
              <a:rPr lang="en-GB" sz="1200" dirty="0">
                <a:solidFill>
                  <a:schemeClr val="bg1">
                    <a:lumMod val="50000"/>
                  </a:schemeClr>
                </a:solidFill>
                <a:latin typeface="Code"/>
                <a:cs typeface="Times New Roman" panose="02020603050405020304" pitchFamily="18" charset="0"/>
              </a:rPr>
              <a:t> Du </a:t>
            </a:r>
            <a:r>
              <a:rPr lang="en-GB" sz="1200" dirty="0" err="1">
                <a:solidFill>
                  <a:schemeClr val="bg1">
                    <a:lumMod val="50000"/>
                  </a:schemeClr>
                </a:solidFill>
                <a:latin typeface="Code"/>
                <a:cs typeface="Times New Roman" panose="02020603050405020304" pitchFamily="18" charset="0"/>
              </a:rPr>
              <a:t>noch</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beantworten</a:t>
            </a:r>
            <a:r>
              <a:rPr lang="en-GB" sz="1200" dirty="0">
                <a:solidFill>
                  <a:schemeClr val="bg1">
                    <a:lumMod val="50000"/>
                  </a:schemeClr>
                </a:solidFill>
                <a:latin typeface="Code"/>
                <a:cs typeface="Times New Roman" panose="02020603050405020304" pitchFamily="18" charset="0"/>
              </a:rPr>
              <a:t>, um </a:t>
            </a:r>
            <a:r>
              <a:rPr lang="en-GB" sz="1200" dirty="0" err="1">
                <a:solidFill>
                  <a:schemeClr val="bg1">
                    <a:lumMod val="50000"/>
                  </a:schemeClr>
                </a:solidFill>
                <a:latin typeface="Code"/>
                <a:cs typeface="Times New Roman" panose="02020603050405020304" pitchFamily="18" charset="0"/>
              </a:rPr>
              <a:t>Deine</a:t>
            </a:r>
            <a:r>
              <a:rPr lang="en-GB" sz="1200" dirty="0">
                <a:solidFill>
                  <a:schemeClr val="bg1">
                    <a:lumMod val="50000"/>
                  </a:schemeClr>
                </a:solidFill>
                <a:latin typeface="Code"/>
                <a:cs typeface="Times New Roman" panose="02020603050405020304" pitchFamily="18" charset="0"/>
              </a:rPr>
              <a:t> Idee </a:t>
            </a:r>
            <a:r>
              <a:rPr lang="en-GB" sz="1200" dirty="0" err="1">
                <a:solidFill>
                  <a:schemeClr val="bg1">
                    <a:lumMod val="50000"/>
                  </a:schemeClr>
                </a:solidFill>
                <a:latin typeface="Code"/>
                <a:cs typeface="Times New Roman" panose="02020603050405020304" pitchFamily="18" charset="0"/>
              </a:rPr>
              <a:t>voranzubringen</a:t>
            </a:r>
            <a:r>
              <a:rPr lang="en-GB" sz="1200" dirty="0">
                <a:solidFill>
                  <a:schemeClr val="bg1">
                    <a:lumMod val="50000"/>
                  </a:schemeClr>
                </a:solidFill>
                <a:latin typeface="Code"/>
                <a:cs typeface="Times New Roman" panose="02020603050405020304" pitchFamily="18" charset="0"/>
              </a:rPr>
              <a:t>? </a:t>
            </a:r>
          </a:p>
          <a:p>
            <a:pPr algn="just">
              <a:spcBef>
                <a:spcPts val="600"/>
              </a:spcBef>
            </a:pPr>
            <a:r>
              <a:rPr lang="en-GB" sz="1200" dirty="0" err="1">
                <a:solidFill>
                  <a:schemeClr val="bg1">
                    <a:lumMod val="50000"/>
                  </a:schemeClr>
                </a:solidFill>
                <a:latin typeface="Code"/>
                <a:cs typeface="Times New Roman" panose="02020603050405020304" pitchFamily="18" charset="0"/>
              </a:rPr>
              <a:t>Welche</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Antworten</a:t>
            </a:r>
            <a:r>
              <a:rPr lang="en-GB" sz="1200" dirty="0">
                <a:solidFill>
                  <a:schemeClr val="bg1">
                    <a:lumMod val="50000"/>
                  </a:schemeClr>
                </a:solidFill>
                <a:latin typeface="Code"/>
                <a:cs typeface="Times New Roman" panose="02020603050405020304" pitchFamily="18" charset="0"/>
              </a:rPr>
              <a:t> hast du </a:t>
            </a:r>
            <a:r>
              <a:rPr lang="en-GB" sz="1200" dirty="0" err="1">
                <a:solidFill>
                  <a:schemeClr val="bg1">
                    <a:lumMod val="50000"/>
                  </a:schemeClr>
                </a:solidFill>
                <a:latin typeface="Code"/>
                <a:cs typeface="Times New Roman" panose="02020603050405020304" pitchFamily="18" charset="0"/>
              </a:rPr>
              <a:t>durch</a:t>
            </a:r>
            <a:r>
              <a:rPr lang="en-GB" sz="1200" dirty="0">
                <a:solidFill>
                  <a:schemeClr val="bg1">
                    <a:lumMod val="50000"/>
                  </a:schemeClr>
                </a:solidFill>
                <a:latin typeface="Code"/>
                <a:cs typeface="Times New Roman" panose="02020603050405020304" pitchFamily="18" charset="0"/>
              </a:rPr>
              <a:t> Tests </a:t>
            </a:r>
            <a:r>
              <a:rPr lang="en-GB" sz="1200" dirty="0" err="1">
                <a:solidFill>
                  <a:schemeClr val="bg1">
                    <a:lumMod val="50000"/>
                  </a:schemeClr>
                </a:solidFill>
                <a:latin typeface="Code"/>
                <a:cs typeface="Times New Roman" panose="02020603050405020304" pitchFamily="18" charset="0"/>
              </a:rPr>
              <a:t>oder</a:t>
            </a:r>
            <a:r>
              <a:rPr lang="en-GB" sz="1200" dirty="0">
                <a:solidFill>
                  <a:schemeClr val="bg1">
                    <a:lumMod val="50000"/>
                  </a:schemeClr>
                </a:solidFill>
                <a:latin typeface="Code"/>
                <a:cs typeface="Times New Roman" panose="02020603050405020304" pitchFamily="18" charset="0"/>
              </a:rPr>
              <a:t> Interview </a:t>
            </a:r>
            <a:r>
              <a:rPr lang="en-GB" sz="1200" dirty="0" err="1">
                <a:solidFill>
                  <a:schemeClr val="bg1">
                    <a:lumMod val="50000"/>
                  </a:schemeClr>
                </a:solidFill>
                <a:latin typeface="Code"/>
                <a:cs typeface="Times New Roman" panose="02020603050405020304" pitchFamily="18" charset="0"/>
              </a:rPr>
              <a:t>bereits</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erhalten</a:t>
            </a:r>
            <a:r>
              <a:rPr lang="en-GB" sz="1200" dirty="0">
                <a:solidFill>
                  <a:schemeClr val="bg1">
                    <a:lumMod val="50000"/>
                  </a:schemeClr>
                </a:solidFill>
                <a:latin typeface="Code"/>
                <a:cs typeface="Times New Roman" panose="02020603050405020304" pitchFamily="18" charset="0"/>
              </a:rPr>
              <a:t>? </a:t>
            </a:r>
            <a:endParaRPr lang="en-US" sz="1200" dirty="0">
              <a:solidFill>
                <a:schemeClr val="bg1">
                  <a:lumMod val="50000"/>
                </a:schemeClr>
              </a:solidFill>
              <a:latin typeface="Code"/>
              <a:cs typeface="Times New Roman" panose="02020603050405020304" pitchFamily="18" charset="0"/>
            </a:endParaRPr>
          </a:p>
        </p:txBody>
      </p:sp>
      <p:sp>
        <p:nvSpPr>
          <p:cNvPr id="17" name="Rechteck 16">
            <a:extLst>
              <a:ext uri="{FF2B5EF4-FFF2-40B4-BE49-F238E27FC236}">
                <a16:creationId xmlns:a16="http://schemas.microsoft.com/office/drawing/2014/main" id="{F4CAD1BA-2B5C-4EDF-90E3-A75027785122}"/>
              </a:ext>
            </a:extLst>
          </p:cNvPr>
          <p:cNvSpPr>
            <a:spLocks/>
          </p:cNvSpPr>
          <p:nvPr/>
        </p:nvSpPr>
        <p:spPr>
          <a:xfrm>
            <a:off x="4526717" y="1948834"/>
            <a:ext cx="3420901" cy="2836715"/>
          </a:xfrm>
          <a:prstGeom prst="rect">
            <a:avLst/>
          </a:prstGeom>
          <a:noFill/>
          <a:ln w="9525">
            <a:solidFill>
              <a:srgbClr val="D9D9D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ormAutofit/>
          </a:bodyPr>
          <a:lstStyle/>
          <a:p>
            <a:pPr algn="just">
              <a:spcBef>
                <a:spcPts val="600"/>
              </a:spcBef>
            </a:pPr>
            <a:r>
              <a:rPr lang="en-GB" sz="1200" dirty="0" err="1">
                <a:solidFill>
                  <a:schemeClr val="bg1">
                    <a:lumMod val="50000"/>
                  </a:schemeClr>
                </a:solidFill>
                <a:latin typeface="Code"/>
                <a:cs typeface="Times New Roman" panose="02020603050405020304" pitchFamily="18" charset="0"/>
              </a:rPr>
              <a:t>Deine</a:t>
            </a:r>
            <a:r>
              <a:rPr lang="en-GB" sz="1200" dirty="0">
                <a:solidFill>
                  <a:schemeClr val="bg1">
                    <a:lumMod val="50000"/>
                  </a:schemeClr>
                </a:solidFill>
                <a:latin typeface="Code"/>
                <a:cs typeface="Times New Roman" panose="02020603050405020304" pitchFamily="18" charset="0"/>
              </a:rPr>
              <a:t> Idee </a:t>
            </a:r>
            <a:r>
              <a:rPr lang="en-GB" sz="1200" dirty="0" err="1">
                <a:solidFill>
                  <a:schemeClr val="bg1">
                    <a:lumMod val="50000"/>
                  </a:schemeClr>
                </a:solidFill>
                <a:latin typeface="Code"/>
                <a:cs typeface="Times New Roman" panose="02020603050405020304" pitchFamily="18" charset="0"/>
              </a:rPr>
              <a:t>kann</a:t>
            </a:r>
            <a:r>
              <a:rPr lang="en-GB" sz="1200" dirty="0">
                <a:solidFill>
                  <a:schemeClr val="bg1">
                    <a:lumMod val="50000"/>
                  </a:schemeClr>
                </a:solidFill>
                <a:latin typeface="Code"/>
                <a:cs typeface="Times New Roman" panose="02020603050405020304" pitchFamily="18" charset="0"/>
              </a:rPr>
              <a:t> und </a:t>
            </a:r>
            <a:r>
              <a:rPr lang="en-GB" sz="1200" dirty="0" err="1">
                <a:solidFill>
                  <a:schemeClr val="bg1">
                    <a:lumMod val="50000"/>
                  </a:schemeClr>
                </a:solidFill>
                <a:latin typeface="Code"/>
                <a:cs typeface="Times New Roman" panose="02020603050405020304" pitchFamily="18" charset="0"/>
              </a:rPr>
              <a:t>soll</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einen</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hohen</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Anspruch</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formulieren</a:t>
            </a:r>
            <a:r>
              <a:rPr lang="en-GB" sz="1200" dirty="0">
                <a:solidFill>
                  <a:schemeClr val="bg1">
                    <a:lumMod val="50000"/>
                  </a:schemeClr>
                </a:solidFill>
                <a:latin typeface="Code"/>
                <a:cs typeface="Times New Roman" panose="02020603050405020304" pitchFamily="18" charset="0"/>
              </a:rPr>
              <a:t>. </a:t>
            </a:r>
          </a:p>
          <a:p>
            <a:pPr algn="just">
              <a:spcBef>
                <a:spcPts val="600"/>
              </a:spcBef>
            </a:pPr>
            <a:r>
              <a:rPr lang="en-GB" sz="1200" dirty="0" err="1">
                <a:solidFill>
                  <a:schemeClr val="bg1">
                    <a:lumMod val="50000"/>
                  </a:schemeClr>
                </a:solidFill>
                <a:latin typeface="Code"/>
                <a:cs typeface="Times New Roman" panose="02020603050405020304" pitchFamily="18" charset="0"/>
              </a:rPr>
              <a:t>Welche</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technischen</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Hilfsmittel</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oder</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Ressourcen</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benötigst</a:t>
            </a:r>
            <a:r>
              <a:rPr lang="en-GB" sz="1200" dirty="0">
                <a:solidFill>
                  <a:schemeClr val="bg1">
                    <a:lumMod val="50000"/>
                  </a:schemeClr>
                </a:solidFill>
                <a:latin typeface="Code"/>
                <a:cs typeface="Times New Roman" panose="02020603050405020304" pitchFamily="18" charset="0"/>
              </a:rPr>
              <a:t> Du, um </a:t>
            </a:r>
            <a:r>
              <a:rPr lang="en-GB" sz="1200" dirty="0" err="1">
                <a:solidFill>
                  <a:schemeClr val="bg1">
                    <a:lumMod val="50000"/>
                  </a:schemeClr>
                </a:solidFill>
                <a:latin typeface="Code"/>
                <a:cs typeface="Times New Roman" panose="02020603050405020304" pitchFamily="18" charset="0"/>
              </a:rPr>
              <a:t>Deine</a:t>
            </a:r>
            <a:r>
              <a:rPr lang="en-GB" sz="1200" dirty="0">
                <a:solidFill>
                  <a:schemeClr val="bg1">
                    <a:lumMod val="50000"/>
                  </a:schemeClr>
                </a:solidFill>
                <a:latin typeface="Code"/>
                <a:cs typeface="Times New Roman" panose="02020603050405020304" pitchFamily="18" charset="0"/>
              </a:rPr>
              <a:t> Idee </a:t>
            </a:r>
            <a:r>
              <a:rPr lang="en-GB" sz="1200" dirty="0" err="1">
                <a:solidFill>
                  <a:schemeClr val="bg1">
                    <a:lumMod val="50000"/>
                  </a:schemeClr>
                </a:solidFill>
                <a:latin typeface="Code"/>
                <a:cs typeface="Times New Roman" panose="02020603050405020304" pitchFamily="18" charset="0"/>
              </a:rPr>
              <a:t>zu</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realisieren</a:t>
            </a:r>
            <a:r>
              <a:rPr lang="en-GB" sz="1200" dirty="0">
                <a:solidFill>
                  <a:schemeClr val="bg1">
                    <a:lumMod val="50000"/>
                  </a:schemeClr>
                </a:solidFill>
                <a:latin typeface="Code"/>
                <a:cs typeface="Times New Roman" panose="02020603050405020304" pitchFamily="18" charset="0"/>
              </a:rPr>
              <a:t>?</a:t>
            </a:r>
          </a:p>
        </p:txBody>
      </p:sp>
      <p:sp>
        <p:nvSpPr>
          <p:cNvPr id="18" name="Rechteck 17">
            <a:extLst>
              <a:ext uri="{FF2B5EF4-FFF2-40B4-BE49-F238E27FC236}">
                <a16:creationId xmlns:a16="http://schemas.microsoft.com/office/drawing/2014/main" id="{9B644305-E9F3-43B4-96C8-4D706B85F119}"/>
              </a:ext>
            </a:extLst>
          </p:cNvPr>
          <p:cNvSpPr>
            <a:spLocks/>
          </p:cNvSpPr>
          <p:nvPr/>
        </p:nvSpPr>
        <p:spPr>
          <a:xfrm>
            <a:off x="8524945" y="1956030"/>
            <a:ext cx="3420901" cy="2836715"/>
          </a:xfrm>
          <a:prstGeom prst="rect">
            <a:avLst/>
          </a:prstGeom>
          <a:noFill/>
          <a:ln w="9525">
            <a:solidFill>
              <a:srgbClr val="D9D9D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ormAutofit/>
          </a:bodyPr>
          <a:lstStyle/>
          <a:p>
            <a:pPr>
              <a:spcBef>
                <a:spcPts val="600"/>
              </a:spcBef>
            </a:pPr>
            <a:r>
              <a:rPr lang="en-GB" sz="1200" dirty="0" err="1">
                <a:solidFill>
                  <a:schemeClr val="bg1">
                    <a:lumMod val="50000"/>
                  </a:schemeClr>
                </a:solidFill>
                <a:latin typeface="Code"/>
                <a:cs typeface="Times New Roman" panose="02020603050405020304" pitchFamily="18" charset="0"/>
              </a:rPr>
              <a:t>Für</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Deine</a:t>
            </a:r>
            <a:r>
              <a:rPr lang="en-GB" sz="1200" dirty="0">
                <a:solidFill>
                  <a:schemeClr val="bg1">
                    <a:lumMod val="50000"/>
                  </a:schemeClr>
                </a:solidFill>
                <a:latin typeface="Code"/>
                <a:cs typeface="Times New Roman" panose="02020603050405020304" pitchFamily="18" charset="0"/>
              </a:rPr>
              <a:t> Idee </a:t>
            </a:r>
            <a:r>
              <a:rPr lang="en-GB" sz="1200" dirty="0" err="1">
                <a:solidFill>
                  <a:schemeClr val="bg1">
                    <a:lumMod val="50000"/>
                  </a:schemeClr>
                </a:solidFill>
                <a:latin typeface="Code"/>
                <a:cs typeface="Times New Roman" panose="02020603050405020304" pitchFamily="18" charset="0"/>
              </a:rPr>
              <a:t>sollte</a:t>
            </a:r>
            <a:r>
              <a:rPr lang="en-GB" sz="1200" dirty="0">
                <a:solidFill>
                  <a:schemeClr val="bg1">
                    <a:lumMod val="50000"/>
                  </a:schemeClr>
                </a:solidFill>
                <a:latin typeface="Code"/>
                <a:cs typeface="Times New Roman" panose="02020603050405020304" pitchFamily="18" charset="0"/>
              </a:rPr>
              <a:t> es </a:t>
            </a:r>
            <a:r>
              <a:rPr lang="en-GB" sz="1200" dirty="0" err="1">
                <a:solidFill>
                  <a:schemeClr val="bg1">
                    <a:lumMod val="50000"/>
                  </a:schemeClr>
                </a:solidFill>
                <a:latin typeface="Code"/>
                <a:cs typeface="Times New Roman" panose="02020603050405020304" pitchFamily="18" charset="0"/>
              </a:rPr>
              <a:t>einen</a:t>
            </a:r>
            <a:r>
              <a:rPr lang="en-GB" sz="1200" dirty="0">
                <a:solidFill>
                  <a:schemeClr val="bg1">
                    <a:lumMod val="50000"/>
                  </a:schemeClr>
                </a:solidFill>
                <a:latin typeface="Code"/>
                <a:cs typeface="Times New Roman" panose="02020603050405020304" pitchFamily="18" charset="0"/>
              </a:rPr>
              <a:t> Sponsor </a:t>
            </a:r>
            <a:r>
              <a:rPr lang="en-GB" sz="1200" dirty="0" err="1">
                <a:solidFill>
                  <a:schemeClr val="bg1">
                    <a:lumMod val="50000"/>
                  </a:schemeClr>
                </a:solidFill>
                <a:latin typeface="Code"/>
                <a:cs typeface="Times New Roman" panose="02020603050405020304" pitchFamily="18" charset="0"/>
              </a:rPr>
              <a:t>geben</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bspw</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eine</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leitende</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Führungsperson</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Deiner</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Niederlassung</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oder</a:t>
            </a:r>
            <a:r>
              <a:rPr lang="en-GB" sz="1200" dirty="0">
                <a:solidFill>
                  <a:schemeClr val="bg1">
                    <a:lumMod val="50000"/>
                  </a:schemeClr>
                </a:solidFill>
                <a:latin typeface="Code"/>
                <a:cs typeface="Times New Roman" panose="02020603050405020304" pitchFamily="18" charset="0"/>
              </a:rPr>
              <a:t> BU.</a:t>
            </a:r>
          </a:p>
          <a:p>
            <a:pPr>
              <a:spcBef>
                <a:spcPts val="600"/>
              </a:spcBef>
            </a:pPr>
            <a:r>
              <a:rPr lang="en-GB" sz="1200" dirty="0" err="1">
                <a:solidFill>
                  <a:schemeClr val="bg1">
                    <a:lumMod val="50000"/>
                  </a:schemeClr>
                </a:solidFill>
                <a:latin typeface="Code"/>
                <a:cs typeface="Times New Roman" panose="02020603050405020304" pitchFamily="18" charset="0"/>
              </a:rPr>
              <a:t>Wer</a:t>
            </a:r>
            <a:r>
              <a:rPr lang="en-GB" sz="1200" dirty="0">
                <a:solidFill>
                  <a:schemeClr val="bg1">
                    <a:lumMod val="50000"/>
                  </a:schemeClr>
                </a:solidFill>
                <a:latin typeface="Code"/>
                <a:cs typeface="Times New Roman" panose="02020603050405020304" pitchFamily="18" charset="0"/>
              </a:rPr>
              <a:t> </a:t>
            </a:r>
            <a:r>
              <a:rPr lang="en-GB" sz="1200" dirty="0" err="1">
                <a:solidFill>
                  <a:schemeClr val="bg1">
                    <a:lumMod val="50000"/>
                  </a:schemeClr>
                </a:solidFill>
                <a:latin typeface="Code"/>
                <a:cs typeface="Times New Roman" panose="02020603050405020304" pitchFamily="18" charset="0"/>
              </a:rPr>
              <a:t>wäre</a:t>
            </a:r>
            <a:r>
              <a:rPr lang="en-GB" sz="1200" dirty="0">
                <a:solidFill>
                  <a:schemeClr val="bg1">
                    <a:lumMod val="50000"/>
                  </a:schemeClr>
                </a:solidFill>
                <a:latin typeface="Code"/>
                <a:cs typeface="Times New Roman" panose="02020603050405020304" pitchFamily="18" charset="0"/>
              </a:rPr>
              <a:t> Dein </a:t>
            </a:r>
            <a:r>
              <a:rPr lang="en-GB" sz="1200" dirty="0" err="1">
                <a:solidFill>
                  <a:schemeClr val="bg1">
                    <a:lumMod val="50000"/>
                  </a:schemeClr>
                </a:solidFill>
                <a:latin typeface="Code"/>
                <a:cs typeface="Times New Roman" panose="02020603050405020304" pitchFamily="18" charset="0"/>
              </a:rPr>
              <a:t>perfekter</a:t>
            </a:r>
            <a:r>
              <a:rPr lang="en-GB" sz="1200" dirty="0">
                <a:solidFill>
                  <a:schemeClr val="bg1">
                    <a:lumMod val="50000"/>
                  </a:schemeClr>
                </a:solidFill>
                <a:latin typeface="Code"/>
                <a:cs typeface="Times New Roman" panose="02020603050405020304" pitchFamily="18" charset="0"/>
              </a:rPr>
              <a:t> Sponsor </a:t>
            </a:r>
            <a:r>
              <a:rPr lang="en-GB" sz="1200" dirty="0" err="1">
                <a:solidFill>
                  <a:schemeClr val="bg1">
                    <a:lumMod val="50000"/>
                  </a:schemeClr>
                </a:solidFill>
                <a:latin typeface="Code"/>
                <a:cs typeface="Times New Roman" panose="02020603050405020304" pitchFamily="18" charset="0"/>
              </a:rPr>
              <a:t>bei</a:t>
            </a:r>
            <a:r>
              <a:rPr lang="en-GB" sz="1200" dirty="0">
                <a:solidFill>
                  <a:schemeClr val="bg1">
                    <a:lumMod val="50000"/>
                  </a:schemeClr>
                </a:solidFill>
                <a:latin typeface="Code"/>
                <a:cs typeface="Times New Roman" panose="02020603050405020304" pitchFamily="18" charset="0"/>
              </a:rPr>
              <a:t> FIEGE? </a:t>
            </a:r>
          </a:p>
        </p:txBody>
      </p:sp>
    </p:spTree>
    <p:extLst>
      <p:ext uri="{BB962C8B-B14F-4D97-AF65-F5344CB8AC3E}">
        <p14:creationId xmlns:p14="http://schemas.microsoft.com/office/powerpoint/2010/main" val="14128126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SHOWWS2" val="no"/>
  <p:tag name="SHOWWS" val="no"/>
  <p:tag name="EASYMASTER" val="Fieg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FIEGE Master 2019">
  <a:themeElements>
    <a:clrScheme name="Fiege">
      <a:dk1>
        <a:srgbClr val="000000"/>
      </a:dk1>
      <a:lt1>
        <a:srgbClr val="FFFFFF"/>
      </a:lt1>
      <a:dk2>
        <a:srgbClr val="B82136"/>
      </a:dk2>
      <a:lt2>
        <a:srgbClr val="FFFFFF"/>
      </a:lt2>
      <a:accent1>
        <a:srgbClr val="B82136"/>
      </a:accent1>
      <a:accent2>
        <a:srgbClr val="464646"/>
      </a:accent2>
      <a:accent3>
        <a:srgbClr val="8C8C8C"/>
      </a:accent3>
      <a:accent4>
        <a:srgbClr val="D2D2D2"/>
      </a:accent4>
      <a:accent5>
        <a:srgbClr val="EBEBEB"/>
      </a:accent5>
      <a:accent6>
        <a:srgbClr val="FFFFFF"/>
      </a:accent6>
      <a:hlink>
        <a:srgbClr val="0D6B6B"/>
      </a:hlink>
      <a:folHlink>
        <a:srgbClr val="289A9A"/>
      </a:folHlink>
    </a:clrScheme>
    <a:fontScheme name="FIege">
      <a:majorFont>
        <a:latin typeface="Arial"/>
        <a:ea typeface=""/>
        <a:cs typeface=""/>
      </a:majorFont>
      <a:minorFont>
        <a:latin typeface="Arial"/>
        <a:ea typeface=""/>
        <a:cs typeface=""/>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9525">
          <a:solidFill>
            <a:schemeClr val="tx2"/>
          </a:solidFill>
        </a:ln>
      </a:spPr>
      <a:bodyPr lIns="72000" tIns="72000" rIns="72000" bIns="72000" rtlCol="0" anchor="ctr"/>
      <a:lstStyle>
        <a:defPPr algn="ctr">
          <a:defRPr sz="1600" b="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rgbClr val="00000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spcBef>
            <a:spcPts val="600"/>
          </a:spcBef>
          <a:defRPr sz="1600" smtClean="0">
            <a:latin typeface="Arial" panose="020B0604020202020204" pitchFamily="34" charset="0"/>
            <a:cs typeface="Times New Roman" panose="02020603050405020304" pitchFamily="18" charset="0"/>
          </a:defRPr>
        </a:defPPr>
      </a:lstStyle>
    </a:txDef>
  </a:objectDefaults>
  <a:extraClrSchemeLst/>
  <a:custClrLst>
    <a:custClr name="Dunkelrot">
      <a:srgbClr val="7E1826"/>
    </a:custClr>
    <a:custClr name="Schwarz">
      <a:srgbClr val="000000"/>
    </a:custClr>
    <a:custClr name="Türkis 1">
      <a:srgbClr val="044040"/>
    </a:custClr>
    <a:custClr name="RGB 255 | 255 | 255">
      <a:srgbClr val="FFFFFF"/>
    </a:custClr>
    <a:custClr name="RGB 255 | 255 | 255">
      <a:srgbClr val="FFFFFF"/>
    </a:custClr>
    <a:custClr name="RGB 255 | 255 | 255">
      <a:srgbClr val="FFFFFF"/>
    </a:custClr>
    <a:custClr name="RGB 255 | 255 | 255">
      <a:srgbClr val="FFFFFF"/>
    </a:custClr>
    <a:custClr name="RGB 255 | 255 | 255">
      <a:srgbClr val="FFFFFF"/>
    </a:custClr>
    <a:custClr name="RGB 255 | 255 | 255">
      <a:srgbClr val="FFFFFF"/>
    </a:custClr>
    <a:custClr name="RGB 255 | 255 | 255">
      <a:srgbClr val="FFFFFF"/>
    </a:custClr>
    <a:custClr name="FIEGE Rot">
      <a:srgbClr val="B82136"/>
    </a:custClr>
    <a:custClr name="Dunkelgrau">
      <a:srgbClr val="464646"/>
    </a:custClr>
    <a:custClr name="Türkis 2">
      <a:srgbClr val="0D6B6B"/>
    </a:custClr>
    <a:custClr name="RGB 255 | 255 | 255">
      <a:srgbClr val="FFFFFF"/>
    </a:custClr>
    <a:custClr name="RGB 255 | 255 | 255">
      <a:srgbClr val="FFFFFF"/>
    </a:custClr>
    <a:custClr name="RGB 255 | 255 | 255">
      <a:srgbClr val="FFFFFF"/>
    </a:custClr>
    <a:custClr name="RGB 255 | 255 | 255">
      <a:srgbClr val="FFFFFF"/>
    </a:custClr>
    <a:custClr name="RGB 255 | 255 | 255">
      <a:srgbClr val="FFFFFF"/>
    </a:custClr>
    <a:custClr name="RGB 255 | 255 | 255">
      <a:srgbClr val="FFFFFF"/>
    </a:custClr>
    <a:custClr name="RGB 255 | 255 | 255">
      <a:srgbClr val="FFFFFF"/>
    </a:custClr>
    <a:custClr name="Rot 1">
      <a:srgbClr val="C85968"/>
    </a:custClr>
    <a:custClr name="Grau 1">
      <a:srgbClr val="8C8C8C"/>
    </a:custClr>
    <a:custClr name="Türkis 3">
      <a:srgbClr val="289A9A"/>
    </a:custClr>
    <a:custClr name="RGB 255 | 255 | 255">
      <a:srgbClr val="FFFFFF"/>
    </a:custClr>
    <a:custClr name="RGB 255 | 255 | 255">
      <a:srgbClr val="FFFFFF"/>
    </a:custClr>
    <a:custClr name="RGB 255 | 255 | 255">
      <a:srgbClr val="FFFFFF"/>
    </a:custClr>
    <a:custClr name="RGB 255 | 255 | 255">
      <a:srgbClr val="FFFFFF"/>
    </a:custClr>
    <a:custClr name="RGB 255 | 255 | 255">
      <a:srgbClr val="FFFFFF"/>
    </a:custClr>
    <a:custClr name="RGB 255 | 255 | 255">
      <a:srgbClr val="FFFFFF"/>
    </a:custClr>
    <a:custClr name="RGB 255 | 255 | 255">
      <a:srgbClr val="FFFFFF"/>
    </a:custClr>
    <a:custClr name="Rot 2">
      <a:srgbClr val="CE8F8F"/>
    </a:custClr>
    <a:custClr name="Grau 2">
      <a:srgbClr val="D2D2D2"/>
    </a:custClr>
    <a:custClr name="Türkis 4">
      <a:srgbClr val="6FCDCD"/>
    </a:custClr>
    <a:custClr name="RGB 255 | 255 | 255">
      <a:srgbClr val="FFFFFF"/>
    </a:custClr>
    <a:custClr name="RGB 255 | 255 | 255">
      <a:srgbClr val="FFFFFF"/>
    </a:custClr>
    <a:custClr name="RGB 229 | 169 | 64">
      <a:srgbClr val="FFFFFF"/>
    </a:custClr>
    <a:custClr name="RGB 255 | 255 | 255">
      <a:srgbClr val="FFFFFF"/>
    </a:custClr>
    <a:custClr name="RGB 255 | 255 | 255">
      <a:srgbClr val="FFFFFF"/>
    </a:custClr>
    <a:custClr name="RGB 255 | 255 | 255">
      <a:srgbClr val="FFFFFF"/>
    </a:custClr>
    <a:custClr name="RGB 255 | 255 | 255">
      <a:srgbClr val="FFFFFF"/>
    </a:custClr>
  </a:custClrLst>
  <a:extLst>
    <a:ext uri="{05A4C25C-085E-4340-85A3-A5531E510DB2}">
      <thm15:themeFamily xmlns:thm15="http://schemas.microsoft.com/office/thememl/2012/main" name="Präsentation10" id="{09EF0D0C-3B94-A54F-AC4F-161069F822C8}" vid="{6D09F339-5F0E-AA4A-AEF3-8B67FAF663D6}"/>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_blank_Fiege</Template>
  <TotalTime>0</TotalTime>
  <Words>693</Words>
  <Application>Microsoft Office PowerPoint</Application>
  <PresentationFormat>Breitbild</PresentationFormat>
  <Paragraphs>95</Paragraphs>
  <Slides>12</Slides>
  <Notes>0</Notes>
  <HiddenSlides>0</HiddenSlides>
  <MMClips>0</MMClips>
  <ScaleCrop>false</ScaleCrop>
  <HeadingPairs>
    <vt:vector size="8" baseType="variant">
      <vt:variant>
        <vt:lpstr>Verwendete Schriftarten</vt:lpstr>
      </vt:variant>
      <vt:variant>
        <vt:i4>9</vt:i4>
      </vt:variant>
      <vt:variant>
        <vt:lpstr>Design</vt:lpstr>
      </vt:variant>
      <vt:variant>
        <vt:i4>1</vt:i4>
      </vt:variant>
      <vt:variant>
        <vt:lpstr>Eingebettete OLE-Server</vt:lpstr>
      </vt:variant>
      <vt:variant>
        <vt:i4>1</vt:i4>
      </vt:variant>
      <vt:variant>
        <vt:lpstr>Folientitel</vt:lpstr>
      </vt:variant>
      <vt:variant>
        <vt:i4>12</vt:i4>
      </vt:variant>
    </vt:vector>
  </HeadingPairs>
  <TitlesOfParts>
    <vt:vector size="23" baseType="lpstr">
      <vt:lpstr>Arial</vt:lpstr>
      <vt:lpstr>Calibri</vt:lpstr>
      <vt:lpstr>Code</vt:lpstr>
      <vt:lpstr>Code </vt:lpstr>
      <vt:lpstr>Code Bold</vt:lpstr>
      <vt:lpstr>Code Light</vt:lpstr>
      <vt:lpstr>HelveticaNeue-Light</vt:lpstr>
      <vt:lpstr>Wingdings</vt:lpstr>
      <vt:lpstr>Wingdings 2</vt:lpstr>
      <vt:lpstr>FIEGE Master 2019</vt:lpstr>
      <vt:lpstr>think-cell Folie</vt:lpstr>
      <vt:lpstr>FIEGE Innovation Challenge 20/21 – Bewerbung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Wir freuen uns auf deine Bewerbung!</vt:lpstr>
    </vt:vector>
  </TitlesOfParts>
  <Company>Fiege Logistik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suerehman</dc:creator>
  <cp:lastModifiedBy>Poppinga, Ole-Tjaden</cp:lastModifiedBy>
  <cp:revision>497</cp:revision>
  <cp:lastPrinted>2016-09-22T08:39:34Z</cp:lastPrinted>
  <dcterms:created xsi:type="dcterms:W3CDTF">2019-02-05T13:20:35Z</dcterms:created>
  <dcterms:modified xsi:type="dcterms:W3CDTF">2020-09-17T12:23:01Z</dcterms:modified>
</cp:coreProperties>
</file>